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6" r:id="rId1"/>
  </p:sldMasterIdLst>
  <p:notesMasterIdLst>
    <p:notesMasterId r:id="rId28"/>
  </p:notesMasterIdLst>
  <p:sldIdLst>
    <p:sldId id="446" r:id="rId2"/>
    <p:sldId id="605" r:id="rId3"/>
    <p:sldId id="649" r:id="rId4"/>
    <p:sldId id="644" r:id="rId5"/>
    <p:sldId id="643" r:id="rId6"/>
    <p:sldId id="642" r:id="rId7"/>
    <p:sldId id="584" r:id="rId8"/>
    <p:sldId id="623" r:id="rId9"/>
    <p:sldId id="624" r:id="rId10"/>
    <p:sldId id="625" r:id="rId11"/>
    <p:sldId id="641" r:id="rId12"/>
    <p:sldId id="615" r:id="rId13"/>
    <p:sldId id="626" r:id="rId14"/>
    <p:sldId id="627" r:id="rId15"/>
    <p:sldId id="628" r:id="rId16"/>
    <p:sldId id="617" r:id="rId17"/>
    <p:sldId id="648" r:id="rId18"/>
    <p:sldId id="645" r:id="rId19"/>
    <p:sldId id="632" r:id="rId20"/>
    <p:sldId id="633" r:id="rId21"/>
    <p:sldId id="612" r:id="rId22"/>
    <p:sldId id="640" r:id="rId23"/>
    <p:sldId id="647" r:id="rId24"/>
    <p:sldId id="646" r:id="rId25"/>
    <p:sldId id="635" r:id="rId26"/>
    <p:sldId id="568" r:id="rId27"/>
  </p:sldIdLst>
  <p:sldSz cx="18288000" cy="10288588"/>
  <p:notesSz cx="6858000" cy="9144000"/>
  <p:defaultTextStyle>
    <a:defPPr>
      <a:defRPr lang="ru-RU"/>
    </a:defPPr>
    <a:lvl1pPr marL="0" algn="l" defTabSz="1371156" rtl="0" eaLnBrk="1" latinLnBrk="0" hangingPunct="1">
      <a:defRPr sz="2700" kern="1200">
        <a:solidFill>
          <a:schemeClr val="tx1"/>
        </a:solidFill>
        <a:latin typeface="+mn-lt"/>
        <a:ea typeface="+mn-ea"/>
        <a:cs typeface="+mn-cs"/>
      </a:defRPr>
    </a:lvl1pPr>
    <a:lvl2pPr marL="685578" algn="l" defTabSz="1371156" rtl="0" eaLnBrk="1" latinLnBrk="0" hangingPunct="1">
      <a:defRPr sz="2700" kern="1200">
        <a:solidFill>
          <a:schemeClr val="tx1"/>
        </a:solidFill>
        <a:latin typeface="+mn-lt"/>
        <a:ea typeface="+mn-ea"/>
        <a:cs typeface="+mn-cs"/>
      </a:defRPr>
    </a:lvl2pPr>
    <a:lvl3pPr marL="1371156" algn="l" defTabSz="1371156" rtl="0" eaLnBrk="1" latinLnBrk="0" hangingPunct="1">
      <a:defRPr sz="2700" kern="1200">
        <a:solidFill>
          <a:schemeClr val="tx1"/>
        </a:solidFill>
        <a:latin typeface="+mn-lt"/>
        <a:ea typeface="+mn-ea"/>
        <a:cs typeface="+mn-cs"/>
      </a:defRPr>
    </a:lvl3pPr>
    <a:lvl4pPr marL="2056734" algn="l" defTabSz="1371156" rtl="0" eaLnBrk="1" latinLnBrk="0" hangingPunct="1">
      <a:defRPr sz="2700" kern="1200">
        <a:solidFill>
          <a:schemeClr val="tx1"/>
        </a:solidFill>
        <a:latin typeface="+mn-lt"/>
        <a:ea typeface="+mn-ea"/>
        <a:cs typeface="+mn-cs"/>
      </a:defRPr>
    </a:lvl4pPr>
    <a:lvl5pPr marL="2742314" algn="l" defTabSz="1371156" rtl="0" eaLnBrk="1" latinLnBrk="0" hangingPunct="1">
      <a:defRPr sz="2700" kern="1200">
        <a:solidFill>
          <a:schemeClr val="tx1"/>
        </a:solidFill>
        <a:latin typeface="+mn-lt"/>
        <a:ea typeface="+mn-ea"/>
        <a:cs typeface="+mn-cs"/>
      </a:defRPr>
    </a:lvl5pPr>
    <a:lvl6pPr marL="3427892" algn="l" defTabSz="1371156" rtl="0" eaLnBrk="1" latinLnBrk="0" hangingPunct="1">
      <a:defRPr sz="2700" kern="1200">
        <a:solidFill>
          <a:schemeClr val="tx1"/>
        </a:solidFill>
        <a:latin typeface="+mn-lt"/>
        <a:ea typeface="+mn-ea"/>
        <a:cs typeface="+mn-cs"/>
      </a:defRPr>
    </a:lvl6pPr>
    <a:lvl7pPr marL="4113468" algn="l" defTabSz="1371156" rtl="0" eaLnBrk="1" latinLnBrk="0" hangingPunct="1">
      <a:defRPr sz="2700" kern="1200">
        <a:solidFill>
          <a:schemeClr val="tx1"/>
        </a:solidFill>
        <a:latin typeface="+mn-lt"/>
        <a:ea typeface="+mn-ea"/>
        <a:cs typeface="+mn-cs"/>
      </a:defRPr>
    </a:lvl7pPr>
    <a:lvl8pPr marL="4799049" algn="l" defTabSz="1371156" rtl="0" eaLnBrk="1" latinLnBrk="0" hangingPunct="1">
      <a:defRPr sz="2700" kern="1200">
        <a:solidFill>
          <a:schemeClr val="tx1"/>
        </a:solidFill>
        <a:latin typeface="+mn-lt"/>
        <a:ea typeface="+mn-ea"/>
        <a:cs typeface="+mn-cs"/>
      </a:defRPr>
    </a:lvl8pPr>
    <a:lvl9pPr marL="5484627" algn="l" defTabSz="1371156"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koff" initials="i" lastIdx="1" clrIdx="0"/>
  <p:cmAuthor id="2" name="Emil Collins" initials="EC" lastIdx="1" clrIdx="1">
    <p:extLst>
      <p:ext uri="{19B8F6BF-5375-455C-9EA6-DF929625EA0E}">
        <p15:presenceInfo xmlns:p15="http://schemas.microsoft.com/office/powerpoint/2012/main" userId="S::e.collins@fashion.arts.ac.uk::a32910a4-4a07-4f97-96b6-6004ec64a6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C8C8"/>
    <a:srgbClr val="7F7F7F"/>
    <a:srgbClr val="FFFFFF"/>
    <a:srgbClr val="F2F2F2"/>
    <a:srgbClr val="828282"/>
    <a:srgbClr val="C5C5C5"/>
    <a:srgbClr val="D5D5D5"/>
    <a:srgbClr val="383838"/>
    <a:srgbClr val="F9393E"/>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47" autoAdjust="0"/>
    <p:restoredTop sz="86395" autoAdjust="0"/>
  </p:normalViewPr>
  <p:slideViewPr>
    <p:cSldViewPr snapToGrid="0">
      <p:cViewPr varScale="1">
        <p:scale>
          <a:sx n="58" d="100"/>
          <a:sy n="58" d="100"/>
        </p:scale>
        <p:origin x="248" y="696"/>
      </p:cViewPr>
      <p:guideLst/>
    </p:cSldViewPr>
  </p:slideViewPr>
  <p:outlineViewPr>
    <p:cViewPr>
      <p:scale>
        <a:sx n="50" d="100"/>
        <a:sy n="50" d="100"/>
      </p:scale>
      <p:origin x="0" y="-24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3582" y="102"/>
      </p:cViewPr>
      <p:guideLst>
        <p:guide orient="horz" pos="2880"/>
        <p:guide pos="2160"/>
      </p:guideLst>
    </p:cSldViewPr>
  </p:notesViewPr>
  <p:gridSpacing cx="365761" cy="365761"/>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2690-4BDD-B1F9-A77B8341B85E}"/>
              </c:ext>
            </c:extLst>
          </c:dPt>
          <c:dPt>
            <c:idx val="1"/>
            <c:bubble3D val="0"/>
            <c:spPr>
              <a:solidFill>
                <a:schemeClr val="bg1">
                  <a:lumMod val="95000"/>
                </a:schemeClr>
              </a:solidFill>
              <a:ln w="19050">
                <a:solidFill>
                  <a:schemeClr val="bg1"/>
                </a:solidFill>
              </a:ln>
              <a:effectLst/>
            </c:spPr>
            <c:extLst>
              <c:ext xmlns:c16="http://schemas.microsoft.com/office/drawing/2014/chart" uri="{C3380CC4-5D6E-409C-BE32-E72D297353CC}">
                <c16:uniqueId val="{00000003-2690-4BDD-B1F9-A77B8341B85E}"/>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2690-4BDD-B1F9-A77B8341B8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3F03-4290-B86D-6E9E655DBC5C}"/>
              </c:ext>
            </c:extLst>
          </c:dPt>
          <c:dPt>
            <c:idx val="1"/>
            <c:bubble3D val="0"/>
            <c:spPr>
              <a:solidFill>
                <a:schemeClr val="bg1">
                  <a:lumMod val="95000"/>
                </a:schemeClr>
              </a:solidFill>
              <a:ln w="19050">
                <a:solidFill>
                  <a:schemeClr val="bg1"/>
                </a:solidFill>
              </a:ln>
              <a:effectLst/>
            </c:spPr>
            <c:extLst>
              <c:ext xmlns:c16="http://schemas.microsoft.com/office/drawing/2014/chart" uri="{C3380CC4-5D6E-409C-BE32-E72D297353CC}">
                <c16:uniqueId val="{00000003-3F03-4290-B86D-6E9E655DBC5C}"/>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3F03-4290-B86D-6E9E655DBC5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9CF9-4C1A-857B-34ECFFD9A1BA}"/>
              </c:ext>
            </c:extLst>
          </c:dPt>
          <c:dPt>
            <c:idx val="1"/>
            <c:bubble3D val="0"/>
            <c:spPr>
              <a:solidFill>
                <a:schemeClr val="bg1">
                  <a:lumMod val="95000"/>
                </a:schemeClr>
              </a:solidFill>
              <a:ln w="19050">
                <a:solidFill>
                  <a:schemeClr val="bg1"/>
                </a:solidFill>
              </a:ln>
              <a:effectLst/>
            </c:spPr>
            <c:extLst>
              <c:ext xmlns:c16="http://schemas.microsoft.com/office/drawing/2014/chart" uri="{C3380CC4-5D6E-409C-BE32-E72D297353CC}">
                <c16:uniqueId val="{00000003-9CF9-4C1A-857B-34ECFFD9A1BA}"/>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9CF9-4C1A-857B-34ECFFD9A1B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4CB5-4844-9497-1BD0BAB1DF8C}"/>
              </c:ext>
            </c:extLst>
          </c:dPt>
          <c:dPt>
            <c:idx val="1"/>
            <c:bubble3D val="0"/>
            <c:spPr>
              <a:solidFill>
                <a:schemeClr val="bg1">
                  <a:lumMod val="95000"/>
                </a:schemeClr>
              </a:solidFill>
              <a:ln w="19050">
                <a:solidFill>
                  <a:schemeClr val="bg1"/>
                </a:solidFill>
              </a:ln>
              <a:effectLst/>
            </c:spPr>
            <c:extLst>
              <c:ext xmlns:c16="http://schemas.microsoft.com/office/drawing/2014/chart" uri="{C3380CC4-5D6E-409C-BE32-E72D297353CC}">
                <c16:uniqueId val="{00000003-4CB5-4844-9497-1BD0BAB1DF8C}"/>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4CB5-4844-9497-1BD0BAB1DF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1BCA8-F940-4B2C-BED6-5BA47B679EE9}" type="datetimeFigureOut">
              <a:rPr lang="ru-RU" smtClean="0"/>
              <a:t>13.03.2023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6486-6481-4517-93D6-377984602E0D}" type="slidenum">
              <a:rPr lang="ru-RU" smtClean="0"/>
              <a:t>‹#›</a:t>
            </a:fld>
            <a:endParaRPr lang="ru-RU"/>
          </a:p>
        </p:txBody>
      </p:sp>
    </p:spTree>
    <p:extLst>
      <p:ext uri="{BB962C8B-B14F-4D97-AF65-F5344CB8AC3E}">
        <p14:creationId xmlns:p14="http://schemas.microsoft.com/office/powerpoint/2010/main" val="1355185495"/>
      </p:ext>
    </p:extLst>
  </p:cSld>
  <p:clrMap bg1="lt1" tx1="dk1" bg2="lt2" tx2="dk2" accent1="accent1" accent2="accent2" accent3="accent3" accent4="accent4" accent5="accent5" accent6="accent6" hlink="hlink" folHlink="folHlink"/>
  <p:notesStyle>
    <a:lvl1pPr marL="0" algn="l" defTabSz="1371156" rtl="0" eaLnBrk="1" latinLnBrk="0" hangingPunct="1">
      <a:defRPr sz="1800" kern="1200">
        <a:solidFill>
          <a:schemeClr val="tx1"/>
        </a:solidFill>
        <a:latin typeface="+mn-lt"/>
        <a:ea typeface="+mn-ea"/>
        <a:cs typeface="+mn-cs"/>
      </a:defRPr>
    </a:lvl1pPr>
    <a:lvl2pPr marL="685578" algn="l" defTabSz="1371156" rtl="0" eaLnBrk="1" latinLnBrk="0" hangingPunct="1">
      <a:defRPr sz="1800" kern="1200">
        <a:solidFill>
          <a:schemeClr val="tx1"/>
        </a:solidFill>
        <a:latin typeface="+mn-lt"/>
        <a:ea typeface="+mn-ea"/>
        <a:cs typeface="+mn-cs"/>
      </a:defRPr>
    </a:lvl2pPr>
    <a:lvl3pPr marL="1371156" algn="l" defTabSz="1371156" rtl="0" eaLnBrk="1" latinLnBrk="0" hangingPunct="1">
      <a:defRPr sz="1800" kern="1200">
        <a:solidFill>
          <a:schemeClr val="tx1"/>
        </a:solidFill>
        <a:latin typeface="+mn-lt"/>
        <a:ea typeface="+mn-ea"/>
        <a:cs typeface="+mn-cs"/>
      </a:defRPr>
    </a:lvl3pPr>
    <a:lvl4pPr marL="2056734" algn="l" defTabSz="1371156" rtl="0" eaLnBrk="1" latinLnBrk="0" hangingPunct="1">
      <a:defRPr sz="1800" kern="1200">
        <a:solidFill>
          <a:schemeClr val="tx1"/>
        </a:solidFill>
        <a:latin typeface="+mn-lt"/>
        <a:ea typeface="+mn-ea"/>
        <a:cs typeface="+mn-cs"/>
      </a:defRPr>
    </a:lvl4pPr>
    <a:lvl5pPr marL="2742314" algn="l" defTabSz="1371156" rtl="0" eaLnBrk="1" latinLnBrk="0" hangingPunct="1">
      <a:defRPr sz="1800" kern="1200">
        <a:solidFill>
          <a:schemeClr val="tx1"/>
        </a:solidFill>
        <a:latin typeface="+mn-lt"/>
        <a:ea typeface="+mn-ea"/>
        <a:cs typeface="+mn-cs"/>
      </a:defRPr>
    </a:lvl5pPr>
    <a:lvl6pPr marL="3427892" algn="l" defTabSz="1371156" rtl="0" eaLnBrk="1" latinLnBrk="0" hangingPunct="1">
      <a:defRPr sz="1800" kern="1200">
        <a:solidFill>
          <a:schemeClr val="tx1"/>
        </a:solidFill>
        <a:latin typeface="+mn-lt"/>
        <a:ea typeface="+mn-ea"/>
        <a:cs typeface="+mn-cs"/>
      </a:defRPr>
    </a:lvl6pPr>
    <a:lvl7pPr marL="4113468" algn="l" defTabSz="1371156" rtl="0" eaLnBrk="1" latinLnBrk="0" hangingPunct="1">
      <a:defRPr sz="1800" kern="1200">
        <a:solidFill>
          <a:schemeClr val="tx1"/>
        </a:solidFill>
        <a:latin typeface="+mn-lt"/>
        <a:ea typeface="+mn-ea"/>
        <a:cs typeface="+mn-cs"/>
      </a:defRPr>
    </a:lvl7pPr>
    <a:lvl8pPr marL="4799049" algn="l" defTabSz="1371156" rtl="0" eaLnBrk="1" latinLnBrk="0" hangingPunct="1">
      <a:defRPr sz="1800" kern="1200">
        <a:solidFill>
          <a:schemeClr val="tx1"/>
        </a:solidFill>
        <a:latin typeface="+mn-lt"/>
        <a:ea typeface="+mn-ea"/>
        <a:cs typeface="+mn-cs"/>
      </a:defRPr>
    </a:lvl8pPr>
    <a:lvl9pPr marL="5484627" algn="l" defTabSz="1371156"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36486-6481-4517-93D6-377984602E0D}" type="slidenum">
              <a:rPr lang="ru-RU" smtClean="0"/>
              <a:t>1</a:t>
            </a:fld>
            <a:endParaRPr lang="ru-RU"/>
          </a:p>
        </p:txBody>
      </p:sp>
    </p:spTree>
    <p:extLst>
      <p:ext uri="{BB962C8B-B14F-4D97-AF65-F5344CB8AC3E}">
        <p14:creationId xmlns:p14="http://schemas.microsoft.com/office/powerpoint/2010/main" val="315450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5" Type="http://schemas.openxmlformats.org/officeDocument/2006/relationships/chart" Target="../charts/chart4.xml"/><Relationship Id="rId4" Type="http://schemas.openxmlformats.org/officeDocument/2006/relationships/chart" Target="../charts/chart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1">
    <p:spTree>
      <p:nvGrpSpPr>
        <p:cNvPr id="1" name=""/>
        <p:cNvGrpSpPr/>
        <p:nvPr/>
      </p:nvGrpSpPr>
      <p:grpSpPr>
        <a:xfrm>
          <a:off x="0" y="0"/>
          <a:ext cx="0" cy="0"/>
          <a:chOff x="0" y="0"/>
          <a:chExt cx="0" cy="0"/>
        </a:xfrm>
      </p:grpSpPr>
      <p:sp>
        <p:nvSpPr>
          <p:cNvPr id="14" name="Полилиния 13"/>
          <p:cNvSpPr/>
          <p:nvPr userDrawn="1"/>
        </p:nvSpPr>
        <p:spPr bwMode="auto">
          <a:xfrm>
            <a:off x="0" y="1"/>
            <a:ext cx="14726778" cy="10288590"/>
          </a:xfrm>
          <a:custGeom>
            <a:avLst/>
            <a:gdLst>
              <a:gd name="connsiteX0" fmla="*/ 3242171 w 9817852"/>
              <a:gd name="connsiteY0" fmla="*/ 0 h 6858001"/>
              <a:gd name="connsiteX1" fmla="*/ 9817852 w 9817852"/>
              <a:gd name="connsiteY1" fmla="*/ 0 h 6858001"/>
              <a:gd name="connsiteX2" fmla="*/ 2946076 w 9817852"/>
              <a:gd name="connsiteY2" fmla="*/ 6858001 h 6858001"/>
              <a:gd name="connsiteX3" fmla="*/ 0 w 9817852"/>
              <a:gd name="connsiteY3" fmla="*/ 6858001 h 6858001"/>
              <a:gd name="connsiteX4" fmla="*/ 0 w 9817852"/>
              <a:gd name="connsiteY4" fmla="*/ 323567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7852" h="6858001">
                <a:moveTo>
                  <a:pt x="3242171" y="0"/>
                </a:moveTo>
                <a:lnTo>
                  <a:pt x="9817852" y="0"/>
                </a:lnTo>
                <a:lnTo>
                  <a:pt x="2946076" y="6858001"/>
                </a:lnTo>
                <a:lnTo>
                  <a:pt x="0" y="6858001"/>
                </a:lnTo>
                <a:lnTo>
                  <a:pt x="0" y="3235670"/>
                </a:lnTo>
                <a:close/>
              </a:path>
            </a:pathLst>
          </a:custGeom>
          <a:solidFill>
            <a:schemeClr val="tx1">
              <a:alpha val="5000"/>
            </a:schemeClr>
          </a:solidFill>
          <a:ln>
            <a:noFill/>
          </a:ln>
        </p:spPr>
        <p:txBody>
          <a:bodyPr vert="horz" wrap="square" lIns="137160" tIns="68580" rIns="137160" bIns="68580" numCol="1" rtlCol="0" anchor="t" anchorCtr="0" compatLnSpc="1">
            <a:prstTxWarp prst="textNoShape">
              <a:avLst/>
            </a:prstTxWarp>
            <a:noAutofit/>
          </a:bodyPr>
          <a:lstStyle/>
          <a:p>
            <a:pPr algn="ctr"/>
            <a:endParaRPr lang="en-US" sz="4050"/>
          </a:p>
        </p:txBody>
      </p:sp>
      <p:sp>
        <p:nvSpPr>
          <p:cNvPr id="22"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mj-lt"/>
              </a:defRPr>
            </a:lvl1pPr>
          </a:lstStyle>
          <a:p>
            <a:fld id="{D8D877B3-D348-4611-9BDB-C5374591D951}" type="slidenum">
              <a:rPr lang="en-US" smtClean="0"/>
              <a:pPr/>
              <a:t>‹#›</a:t>
            </a:fld>
            <a:endParaRPr lang="en-US" dirty="0"/>
          </a:p>
        </p:txBody>
      </p:sp>
      <p:sp>
        <p:nvSpPr>
          <p:cNvPr id="33" name="Shape 922"/>
          <p:cNvSpPr>
            <a:spLocks noGrp="1"/>
          </p:cNvSpPr>
          <p:nvPr>
            <p:ph type="body" sz="quarter" idx="17" hasCustomPrompt="1"/>
          </p:nvPr>
        </p:nvSpPr>
        <p:spPr>
          <a:xfrm>
            <a:off x="1605482" y="1352762"/>
            <a:ext cx="14020281" cy="2707897"/>
          </a:xfrm>
          <a:prstGeom prst="rect">
            <a:avLst/>
          </a:prstGeom>
        </p:spPr>
        <p:txBody>
          <a:bodyPr lIns="0" tIns="146304" rIns="0" bIns="0" anchor="ctr" anchorCtr="0">
            <a:noAutofit/>
          </a:bodyPr>
          <a:lstStyle>
            <a:lvl1pPr>
              <a:lnSpc>
                <a:spcPct val="100000"/>
              </a:lnSpc>
              <a:spcBef>
                <a:spcPts val="0"/>
              </a:spcBef>
              <a:defRPr sz="17000" b="1" spc="-300">
                <a:solidFill>
                  <a:schemeClr val="tx1"/>
                </a:solidFill>
                <a:latin typeface="+mj-lt"/>
              </a:defRPr>
            </a:lvl1pPr>
          </a:lstStyle>
          <a:p>
            <a:r>
              <a:rPr lang="en-US" dirty="0"/>
              <a:t>H1 Title here</a:t>
            </a:r>
            <a:endParaRPr dirty="0"/>
          </a:p>
        </p:txBody>
      </p:sp>
      <p:cxnSp>
        <p:nvCxnSpPr>
          <p:cNvPr id="3" name="Прямая соединительная линия 2"/>
          <p:cNvCxnSpPr/>
          <p:nvPr userDrawn="1"/>
        </p:nvCxnSpPr>
        <p:spPr>
          <a:xfrm flipV="1">
            <a:off x="10225088" y="1895770"/>
            <a:ext cx="3250407" cy="3250907"/>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Shape 922"/>
          <p:cNvSpPr>
            <a:spLocks noGrp="1"/>
          </p:cNvSpPr>
          <p:nvPr>
            <p:ph type="body" sz="quarter" idx="42" hasCustomPrompt="1"/>
          </p:nvPr>
        </p:nvSpPr>
        <p:spPr>
          <a:xfrm>
            <a:off x="1605482" y="3518841"/>
            <a:ext cx="14020281" cy="2707897"/>
          </a:xfrm>
          <a:prstGeom prst="rect">
            <a:avLst/>
          </a:prstGeom>
        </p:spPr>
        <p:txBody>
          <a:bodyPr lIns="0" tIns="146304" rIns="0" bIns="0" anchor="ctr" anchorCtr="0">
            <a:noAutofit/>
          </a:bodyPr>
          <a:lstStyle>
            <a:lvl1pPr>
              <a:lnSpc>
                <a:spcPct val="100000"/>
              </a:lnSpc>
              <a:spcBef>
                <a:spcPts val="0"/>
              </a:spcBef>
              <a:defRPr sz="17000" b="1" spc="-300">
                <a:solidFill>
                  <a:schemeClr val="tx1"/>
                </a:solidFill>
                <a:latin typeface="+mj-lt"/>
              </a:defRPr>
            </a:lvl1pPr>
          </a:lstStyle>
          <a:p>
            <a:r>
              <a:rPr lang="en-US" dirty="0"/>
              <a:t>H1 Title here</a:t>
            </a:r>
          </a:p>
        </p:txBody>
      </p:sp>
      <p:sp>
        <p:nvSpPr>
          <p:cNvPr id="12" name="Shape 922"/>
          <p:cNvSpPr>
            <a:spLocks noGrp="1"/>
          </p:cNvSpPr>
          <p:nvPr>
            <p:ph type="body" sz="quarter" idx="43" hasCustomPrompt="1"/>
          </p:nvPr>
        </p:nvSpPr>
        <p:spPr>
          <a:xfrm>
            <a:off x="1605482" y="5683732"/>
            <a:ext cx="14020281" cy="2707897"/>
          </a:xfrm>
          <a:prstGeom prst="rect">
            <a:avLst/>
          </a:prstGeom>
        </p:spPr>
        <p:txBody>
          <a:bodyPr lIns="0" tIns="146304" rIns="0" bIns="0" anchor="ctr" anchorCtr="0">
            <a:noAutofit/>
          </a:bodyPr>
          <a:lstStyle>
            <a:lvl1pPr>
              <a:lnSpc>
                <a:spcPct val="100000"/>
              </a:lnSpc>
              <a:spcBef>
                <a:spcPts val="0"/>
              </a:spcBef>
              <a:defRPr sz="17000" b="1" spc="-300">
                <a:solidFill>
                  <a:schemeClr val="tx1"/>
                </a:solidFill>
                <a:latin typeface="+mj-lt"/>
              </a:defRPr>
            </a:lvl1pPr>
          </a:lstStyle>
          <a:p>
            <a:r>
              <a:rPr lang="en-US" dirty="0"/>
              <a:t>H1 Title here</a:t>
            </a:r>
          </a:p>
        </p:txBody>
      </p:sp>
      <p:sp>
        <p:nvSpPr>
          <p:cNvPr id="13" name="Shape 922"/>
          <p:cNvSpPr>
            <a:spLocks noGrp="1"/>
          </p:cNvSpPr>
          <p:nvPr>
            <p:ph type="body" sz="quarter" idx="44" hasCustomPrompt="1"/>
          </p:nvPr>
        </p:nvSpPr>
        <p:spPr>
          <a:xfrm>
            <a:off x="1605482" y="7849812"/>
            <a:ext cx="14020281" cy="2707897"/>
          </a:xfrm>
          <a:prstGeom prst="rect">
            <a:avLst/>
          </a:prstGeom>
        </p:spPr>
        <p:txBody>
          <a:bodyPr lIns="0" tIns="146304" rIns="0" bIns="0" anchor="ctr" anchorCtr="0">
            <a:noAutofit/>
          </a:bodyPr>
          <a:lstStyle>
            <a:lvl1pPr>
              <a:lnSpc>
                <a:spcPct val="100000"/>
              </a:lnSpc>
              <a:spcBef>
                <a:spcPts val="0"/>
              </a:spcBef>
              <a:defRPr sz="17000" b="1" spc="-300">
                <a:solidFill>
                  <a:schemeClr val="tx1"/>
                </a:solidFill>
                <a:latin typeface="+mj-lt"/>
              </a:defRPr>
            </a:lvl1pPr>
          </a:lstStyle>
          <a:p>
            <a:r>
              <a:rPr lang="en-US" dirty="0"/>
              <a:t>H1 Title here</a:t>
            </a:r>
          </a:p>
        </p:txBody>
      </p:sp>
      <p:sp>
        <p:nvSpPr>
          <p:cNvPr id="9" name="Freeform 13"/>
          <p:cNvSpPr>
            <a:spLocks noEditPoints="1"/>
          </p:cNvSpPr>
          <p:nvPr userDrawn="1"/>
        </p:nvSpPr>
        <p:spPr bwMode="auto">
          <a:xfrm>
            <a:off x="547148" y="9270726"/>
            <a:ext cx="200208" cy="271035"/>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lumMod val="50000"/>
              <a:lumOff val="50000"/>
            </a:schemeClr>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10" name="Текст 7"/>
          <p:cNvSpPr>
            <a:spLocks noGrp="1"/>
          </p:cNvSpPr>
          <p:nvPr>
            <p:ph type="body" sz="quarter" idx="45" hasCustomPrompt="1"/>
          </p:nvPr>
        </p:nvSpPr>
        <p:spPr>
          <a:xfrm rot="16200000">
            <a:off x="-2052798" y="6035854"/>
            <a:ext cx="5400101" cy="442396"/>
          </a:xfrm>
        </p:spPr>
        <p:txBody>
          <a:bodyPr anchor="ctr">
            <a:normAutofit/>
          </a:bodyPr>
          <a:lstStyle>
            <a:lvl1pPr algn="l">
              <a:lnSpc>
                <a:spcPct val="150000"/>
              </a:lnSpc>
              <a:defRPr sz="1200" baseline="0">
                <a:solidFill>
                  <a:schemeClr val="tx1">
                    <a:lumMod val="50000"/>
                    <a:lumOff val="50000"/>
                  </a:schemeClr>
                </a:solidFill>
              </a:defRPr>
            </a:lvl1pPr>
            <a:lvl2pPr algn="ctr">
              <a:defRPr/>
            </a:lvl2pPr>
            <a:lvl3pPr algn="ctr">
              <a:defRPr/>
            </a:lvl3pPr>
            <a:lvl4pPr algn="ctr">
              <a:defRPr/>
            </a:lvl4pPr>
            <a:lvl5pPr algn="ctr">
              <a:defRPr/>
            </a:lvl5pPr>
          </a:lstStyle>
          <a:p>
            <a:pPr lvl="0"/>
            <a:r>
              <a:rPr lang="en-US" dirty="0"/>
              <a:t>Small text here</a:t>
            </a:r>
          </a:p>
        </p:txBody>
      </p:sp>
    </p:spTree>
    <p:extLst>
      <p:ext uri="{BB962C8B-B14F-4D97-AF65-F5344CB8AC3E}">
        <p14:creationId xmlns:p14="http://schemas.microsoft.com/office/powerpoint/2010/main" val="17340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1000"/>
                                        <p:tgtEl>
                                          <p:spTgt spid="33">
                                            <p:txEl>
                                              <p:pRg st="0" end="0"/>
                                            </p:txEl>
                                          </p:spTgt>
                                        </p:tgtEl>
                                      </p:cBhvr>
                                    </p:animEffect>
                                    <p:anim calcmode="lin" valueType="num">
                                      <p:cBhvr>
                                        <p:cTn id="8"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40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8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anim calcmode="lin" valueType="num">
                                      <p:cBhvr>
                                        <p:cTn id="1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20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1000"/>
                                        <p:tgtEl>
                                          <p:spTgt spid="13">
                                            <p:txEl>
                                              <p:pRg st="0" end="0"/>
                                            </p:txEl>
                                          </p:spTgt>
                                        </p:tgtEl>
                                      </p:cBhvr>
                                    </p:animEffect>
                                    <p:anim calcmode="lin" valueType="num">
                                      <p:cBhvr>
                                        <p:cTn id="2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ppt_x</p:attrName>
                        </p:attrNameLst>
                      </p:cBhvr>
                      <p:tavLst>
                        <p:tav tm="0">
                          <p:val>
                            <p:strVal val="#ppt_x"/>
                          </p:val>
                        </p:tav>
                        <p:tav tm="100000">
                          <p:val>
                            <p:strVal val="#ppt_x"/>
                          </p:val>
                        </p:tav>
                      </p:tavLst>
                    </p:anim>
                    <p:anim calcmode="lin" valueType="num">
                      <p:cBhvr>
                        <p:cTn dur="1000" fill="hold"/>
                        <p:tgtEl>
                          <p:spTgt spid="33"/>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withEffect">
                  <p:stCondLst>
                    <p:cond delay="120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95">
    <p:spTree>
      <p:nvGrpSpPr>
        <p:cNvPr id="1" name=""/>
        <p:cNvGrpSpPr/>
        <p:nvPr/>
      </p:nvGrpSpPr>
      <p:grpSpPr>
        <a:xfrm>
          <a:off x="0" y="0"/>
          <a:ext cx="0" cy="0"/>
          <a:chOff x="0" y="0"/>
          <a:chExt cx="0" cy="0"/>
        </a:xfrm>
      </p:grpSpPr>
      <p:sp>
        <p:nvSpPr>
          <p:cNvPr id="11"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mj-lt"/>
              </a:defRPr>
            </a:lvl1pPr>
          </a:lstStyle>
          <a:p>
            <a:fld id="{D8D877B3-D348-4611-9BDB-C5374591D951}" type="slidenum">
              <a:rPr lang="en-US" smtClean="0"/>
              <a:pPr/>
              <a:t>‹#›</a:t>
            </a:fld>
            <a:endParaRPr lang="en-US" dirty="0"/>
          </a:p>
        </p:txBody>
      </p:sp>
      <p:sp>
        <p:nvSpPr>
          <p:cNvPr id="23" name="Рисунок 22"/>
          <p:cNvSpPr>
            <a:spLocks noGrp="1"/>
          </p:cNvSpPr>
          <p:nvPr>
            <p:ph type="pic" sz="quarter" idx="104" hasCustomPrompt="1"/>
          </p:nvPr>
        </p:nvSpPr>
        <p:spPr>
          <a:xfrm>
            <a:off x="1689150" y="2765888"/>
            <a:ext cx="2058483" cy="1633050"/>
          </a:xfrm>
          <a:custGeom>
            <a:avLst/>
            <a:gdLst>
              <a:gd name="connsiteX0" fmla="*/ 284480 w 897237"/>
              <a:gd name="connsiteY0" fmla="*/ 126982 h 711692"/>
              <a:gd name="connsiteX1" fmla="*/ 183091 w 897237"/>
              <a:gd name="connsiteY1" fmla="*/ 189982 h 711692"/>
              <a:gd name="connsiteX2" fmla="*/ 150607 w 897237"/>
              <a:gd name="connsiteY2" fmla="*/ 356338 h 711692"/>
              <a:gd name="connsiteX3" fmla="*/ 183091 w 897237"/>
              <a:gd name="connsiteY3" fmla="*/ 522695 h 711692"/>
              <a:gd name="connsiteX4" fmla="*/ 284480 w 897237"/>
              <a:gd name="connsiteY4" fmla="*/ 585694 h 711692"/>
              <a:gd name="connsiteX5" fmla="*/ 385869 w 897237"/>
              <a:gd name="connsiteY5" fmla="*/ 522695 h 711692"/>
              <a:gd name="connsiteX6" fmla="*/ 418352 w 897237"/>
              <a:gd name="connsiteY6" fmla="*/ 356338 h 711692"/>
              <a:gd name="connsiteX7" fmla="*/ 385869 w 897237"/>
              <a:gd name="connsiteY7" fmla="*/ 189982 h 711692"/>
              <a:gd name="connsiteX8" fmla="*/ 284480 w 897237"/>
              <a:gd name="connsiteY8" fmla="*/ 126982 h 711692"/>
              <a:gd name="connsiteX9" fmla="*/ 618664 w 897237"/>
              <a:gd name="connsiteY9" fmla="*/ 11813 h 711692"/>
              <a:gd name="connsiteX10" fmla="*/ 897237 w 897237"/>
              <a:gd name="connsiteY10" fmla="*/ 11813 h 711692"/>
              <a:gd name="connsiteX11" fmla="*/ 897237 w 897237"/>
              <a:gd name="connsiteY11" fmla="*/ 699879 h 711692"/>
              <a:gd name="connsiteX12" fmla="*/ 749583 w 897237"/>
              <a:gd name="connsiteY12" fmla="*/ 699879 h 711692"/>
              <a:gd name="connsiteX13" fmla="*/ 749583 w 897237"/>
              <a:gd name="connsiteY13" fmla="*/ 142733 h 711692"/>
              <a:gd name="connsiteX14" fmla="*/ 618664 w 897237"/>
              <a:gd name="connsiteY14" fmla="*/ 142733 h 711692"/>
              <a:gd name="connsiteX15" fmla="*/ 284480 w 897237"/>
              <a:gd name="connsiteY15" fmla="*/ 0 h 711692"/>
              <a:gd name="connsiteX16" fmla="*/ 498085 w 897237"/>
              <a:gd name="connsiteY16" fmla="*/ 96959 h 711692"/>
              <a:gd name="connsiteX17" fmla="*/ 568959 w 897237"/>
              <a:gd name="connsiteY17" fmla="*/ 355846 h 711692"/>
              <a:gd name="connsiteX18" fmla="*/ 498085 w 897237"/>
              <a:gd name="connsiteY18" fmla="*/ 614733 h 711692"/>
              <a:gd name="connsiteX19" fmla="*/ 284480 w 897237"/>
              <a:gd name="connsiteY19" fmla="*/ 711692 h 711692"/>
              <a:gd name="connsiteX20" fmla="*/ 70874 w 897237"/>
              <a:gd name="connsiteY20" fmla="*/ 614733 h 711692"/>
              <a:gd name="connsiteX21" fmla="*/ 0 w 897237"/>
              <a:gd name="connsiteY21" fmla="*/ 355846 h 711692"/>
              <a:gd name="connsiteX22" fmla="*/ 70874 w 897237"/>
              <a:gd name="connsiteY22" fmla="*/ 96959 h 711692"/>
              <a:gd name="connsiteX23" fmla="*/ 284480 w 897237"/>
              <a:gd name="connsiteY23" fmla="*/ 0 h 71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7237" h="711692">
                <a:moveTo>
                  <a:pt x="284480" y="126982"/>
                </a:moveTo>
                <a:cubicBezTo>
                  <a:pt x="238543" y="126982"/>
                  <a:pt x="204747" y="147982"/>
                  <a:pt x="183091" y="189982"/>
                </a:cubicBezTo>
                <a:cubicBezTo>
                  <a:pt x="161435" y="231981"/>
                  <a:pt x="150607" y="287433"/>
                  <a:pt x="150607" y="356338"/>
                </a:cubicBezTo>
                <a:cubicBezTo>
                  <a:pt x="150607" y="425243"/>
                  <a:pt x="161435" y="480696"/>
                  <a:pt x="183091" y="522695"/>
                </a:cubicBezTo>
                <a:cubicBezTo>
                  <a:pt x="204747" y="564694"/>
                  <a:pt x="238543" y="585694"/>
                  <a:pt x="284480" y="585694"/>
                </a:cubicBezTo>
                <a:cubicBezTo>
                  <a:pt x="330417" y="585694"/>
                  <a:pt x="364213" y="564694"/>
                  <a:pt x="385869" y="522695"/>
                </a:cubicBezTo>
                <a:cubicBezTo>
                  <a:pt x="407525" y="480696"/>
                  <a:pt x="418352" y="425243"/>
                  <a:pt x="418352" y="356338"/>
                </a:cubicBezTo>
                <a:cubicBezTo>
                  <a:pt x="418352" y="287433"/>
                  <a:pt x="407525" y="231981"/>
                  <a:pt x="385869" y="189982"/>
                </a:cubicBezTo>
                <a:cubicBezTo>
                  <a:pt x="364213" y="147982"/>
                  <a:pt x="330417" y="126982"/>
                  <a:pt x="284480" y="126982"/>
                </a:cubicBezTo>
                <a:close/>
                <a:moveTo>
                  <a:pt x="618664" y="11813"/>
                </a:moveTo>
                <a:lnTo>
                  <a:pt x="897237" y="11813"/>
                </a:lnTo>
                <a:lnTo>
                  <a:pt x="897237" y="699879"/>
                </a:lnTo>
                <a:lnTo>
                  <a:pt x="749583" y="699879"/>
                </a:lnTo>
                <a:lnTo>
                  <a:pt x="749583" y="142733"/>
                </a:lnTo>
                <a:lnTo>
                  <a:pt x="618664" y="142733"/>
                </a:lnTo>
                <a:close/>
                <a:moveTo>
                  <a:pt x="284480" y="0"/>
                </a:moveTo>
                <a:cubicBezTo>
                  <a:pt x="379634" y="0"/>
                  <a:pt x="450836" y="32320"/>
                  <a:pt x="498085" y="96959"/>
                </a:cubicBezTo>
                <a:cubicBezTo>
                  <a:pt x="545335" y="161599"/>
                  <a:pt x="568959" y="247895"/>
                  <a:pt x="568959" y="355846"/>
                </a:cubicBezTo>
                <a:cubicBezTo>
                  <a:pt x="568959" y="463797"/>
                  <a:pt x="545335" y="550093"/>
                  <a:pt x="498085" y="614733"/>
                </a:cubicBezTo>
                <a:cubicBezTo>
                  <a:pt x="450836" y="679373"/>
                  <a:pt x="379634" y="711692"/>
                  <a:pt x="284480" y="711692"/>
                </a:cubicBezTo>
                <a:cubicBezTo>
                  <a:pt x="189325" y="711692"/>
                  <a:pt x="118123" y="679373"/>
                  <a:pt x="70874" y="614733"/>
                </a:cubicBezTo>
                <a:cubicBezTo>
                  <a:pt x="23625" y="550093"/>
                  <a:pt x="0" y="463797"/>
                  <a:pt x="0" y="355846"/>
                </a:cubicBezTo>
                <a:cubicBezTo>
                  <a:pt x="0" y="247895"/>
                  <a:pt x="23625" y="161599"/>
                  <a:pt x="70874" y="96959"/>
                </a:cubicBezTo>
                <a:cubicBezTo>
                  <a:pt x="118123" y="32320"/>
                  <a:pt x="189325" y="0"/>
                  <a:pt x="284480" y="0"/>
                </a:cubicBezTo>
                <a:close/>
              </a:path>
            </a:pathLst>
          </a:custGeom>
          <a:solidFill>
            <a:schemeClr val="tx1">
              <a:alpha val="10000"/>
            </a:schemeClr>
          </a:solidFill>
        </p:spPr>
        <p:txBody>
          <a:bodyPr wrap="square" anchor="ctr">
            <a:noAutofit/>
          </a:bodyP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a:t>
            </a:r>
          </a:p>
        </p:txBody>
      </p:sp>
      <p:sp>
        <p:nvSpPr>
          <p:cNvPr id="24" name="Рисунок 23"/>
          <p:cNvSpPr>
            <a:spLocks noGrp="1"/>
          </p:cNvSpPr>
          <p:nvPr>
            <p:ph type="pic" sz="quarter" idx="105" hasCustomPrompt="1"/>
          </p:nvPr>
        </p:nvSpPr>
        <p:spPr>
          <a:xfrm>
            <a:off x="4530876" y="2765888"/>
            <a:ext cx="2546295" cy="1633050"/>
          </a:xfrm>
          <a:custGeom>
            <a:avLst/>
            <a:gdLst>
              <a:gd name="connsiteX0" fmla="*/ 284480 w 1109860"/>
              <a:gd name="connsiteY0" fmla="*/ 126982 h 711692"/>
              <a:gd name="connsiteX1" fmla="*/ 183091 w 1109860"/>
              <a:gd name="connsiteY1" fmla="*/ 189982 h 711692"/>
              <a:gd name="connsiteX2" fmla="*/ 150607 w 1109860"/>
              <a:gd name="connsiteY2" fmla="*/ 356338 h 711692"/>
              <a:gd name="connsiteX3" fmla="*/ 183091 w 1109860"/>
              <a:gd name="connsiteY3" fmla="*/ 522695 h 711692"/>
              <a:gd name="connsiteX4" fmla="*/ 284480 w 1109860"/>
              <a:gd name="connsiteY4" fmla="*/ 585694 h 711692"/>
              <a:gd name="connsiteX5" fmla="*/ 385869 w 1109860"/>
              <a:gd name="connsiteY5" fmla="*/ 522695 h 711692"/>
              <a:gd name="connsiteX6" fmla="*/ 418353 w 1109860"/>
              <a:gd name="connsiteY6" fmla="*/ 356338 h 711692"/>
              <a:gd name="connsiteX7" fmla="*/ 385869 w 1109860"/>
              <a:gd name="connsiteY7" fmla="*/ 189982 h 711692"/>
              <a:gd name="connsiteX8" fmla="*/ 284480 w 1109860"/>
              <a:gd name="connsiteY8" fmla="*/ 126982 h 711692"/>
              <a:gd name="connsiteX9" fmla="*/ 865246 w 1109860"/>
              <a:gd name="connsiteY9" fmla="*/ 3938 h 711692"/>
              <a:gd name="connsiteX10" fmla="*/ 1021760 w 1109860"/>
              <a:gd name="connsiteY10" fmla="*/ 60539 h 711692"/>
              <a:gd name="connsiteX11" fmla="*/ 1089188 w 1109860"/>
              <a:gd name="connsiteY11" fmla="*/ 214591 h 711692"/>
              <a:gd name="connsiteX12" fmla="*/ 1062119 w 1109860"/>
              <a:gd name="connsiteY12" fmla="*/ 316472 h 711692"/>
              <a:gd name="connsiteX13" fmla="*/ 962206 w 1109860"/>
              <a:gd name="connsiteY13" fmla="*/ 440994 h 711692"/>
              <a:gd name="connsiteX14" fmla="*/ 838177 w 1109860"/>
              <a:gd name="connsiteY14" fmla="*/ 569945 h 711692"/>
              <a:gd name="connsiteX15" fmla="*/ 1109860 w 1109860"/>
              <a:gd name="connsiteY15" fmla="*/ 569945 h 711692"/>
              <a:gd name="connsiteX16" fmla="*/ 1109860 w 1109860"/>
              <a:gd name="connsiteY16" fmla="*/ 707755 h 711692"/>
              <a:gd name="connsiteX17" fmla="*/ 624570 w 1109860"/>
              <a:gd name="connsiteY17" fmla="*/ 707755 h 711692"/>
              <a:gd name="connsiteX18" fmla="*/ 624570 w 1109860"/>
              <a:gd name="connsiteY18" fmla="*/ 593569 h 711692"/>
              <a:gd name="connsiteX19" fmla="*/ 826364 w 1109860"/>
              <a:gd name="connsiteY19" fmla="*/ 386854 h 711692"/>
              <a:gd name="connsiteX20" fmla="*/ 913480 w 1109860"/>
              <a:gd name="connsiteY20" fmla="*/ 287926 h 711692"/>
              <a:gd name="connsiteX21" fmla="*/ 939566 w 1109860"/>
              <a:gd name="connsiteY21" fmla="*/ 216560 h 711692"/>
              <a:gd name="connsiteX22" fmla="*/ 916925 w 1109860"/>
              <a:gd name="connsiteY22" fmla="*/ 158975 h 711692"/>
              <a:gd name="connsiteX23" fmla="*/ 858848 w 1109860"/>
              <a:gd name="connsiteY23" fmla="*/ 135842 h 711692"/>
              <a:gd name="connsiteX24" fmla="*/ 735803 w 1109860"/>
              <a:gd name="connsiteY24" fmla="*/ 228372 h 711692"/>
              <a:gd name="connsiteX25" fmla="*/ 612758 w 1109860"/>
              <a:gd name="connsiteY25" fmla="*/ 155530 h 711692"/>
              <a:gd name="connsiteX26" fmla="*/ 718577 w 1109860"/>
              <a:gd name="connsiteY26" fmla="*/ 42328 h 711692"/>
              <a:gd name="connsiteX27" fmla="*/ 865246 w 1109860"/>
              <a:gd name="connsiteY27" fmla="*/ 3938 h 711692"/>
              <a:gd name="connsiteX28" fmla="*/ 284480 w 1109860"/>
              <a:gd name="connsiteY28" fmla="*/ 0 h 711692"/>
              <a:gd name="connsiteX29" fmla="*/ 498085 w 1109860"/>
              <a:gd name="connsiteY29" fmla="*/ 96959 h 711692"/>
              <a:gd name="connsiteX30" fmla="*/ 568959 w 1109860"/>
              <a:gd name="connsiteY30" fmla="*/ 355846 h 711692"/>
              <a:gd name="connsiteX31" fmla="*/ 498085 w 1109860"/>
              <a:gd name="connsiteY31" fmla="*/ 614733 h 711692"/>
              <a:gd name="connsiteX32" fmla="*/ 284480 w 1109860"/>
              <a:gd name="connsiteY32" fmla="*/ 711692 h 711692"/>
              <a:gd name="connsiteX33" fmla="*/ 70874 w 1109860"/>
              <a:gd name="connsiteY33" fmla="*/ 614733 h 711692"/>
              <a:gd name="connsiteX34" fmla="*/ 0 w 1109860"/>
              <a:gd name="connsiteY34" fmla="*/ 355846 h 711692"/>
              <a:gd name="connsiteX35" fmla="*/ 70874 w 1109860"/>
              <a:gd name="connsiteY35" fmla="*/ 96959 h 711692"/>
              <a:gd name="connsiteX36" fmla="*/ 284480 w 1109860"/>
              <a:gd name="connsiteY36" fmla="*/ 0 h 71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09860" h="711692">
                <a:moveTo>
                  <a:pt x="284480" y="126982"/>
                </a:moveTo>
                <a:cubicBezTo>
                  <a:pt x="238543" y="126982"/>
                  <a:pt x="204747" y="147982"/>
                  <a:pt x="183091" y="189982"/>
                </a:cubicBezTo>
                <a:cubicBezTo>
                  <a:pt x="161435" y="231981"/>
                  <a:pt x="150607" y="287433"/>
                  <a:pt x="150607" y="356338"/>
                </a:cubicBezTo>
                <a:cubicBezTo>
                  <a:pt x="150607" y="425243"/>
                  <a:pt x="161435" y="480696"/>
                  <a:pt x="183091" y="522695"/>
                </a:cubicBezTo>
                <a:cubicBezTo>
                  <a:pt x="204747" y="564694"/>
                  <a:pt x="238543" y="585694"/>
                  <a:pt x="284480" y="585694"/>
                </a:cubicBezTo>
                <a:cubicBezTo>
                  <a:pt x="330417" y="585694"/>
                  <a:pt x="364213" y="564694"/>
                  <a:pt x="385869" y="522695"/>
                </a:cubicBezTo>
                <a:cubicBezTo>
                  <a:pt x="407525" y="480696"/>
                  <a:pt x="418353" y="425243"/>
                  <a:pt x="418353" y="356338"/>
                </a:cubicBezTo>
                <a:cubicBezTo>
                  <a:pt x="418353" y="287433"/>
                  <a:pt x="407525" y="231981"/>
                  <a:pt x="385869" y="189982"/>
                </a:cubicBezTo>
                <a:cubicBezTo>
                  <a:pt x="364213" y="147982"/>
                  <a:pt x="330417" y="126982"/>
                  <a:pt x="284480" y="126982"/>
                </a:cubicBezTo>
                <a:close/>
                <a:moveTo>
                  <a:pt x="865246" y="3938"/>
                </a:moveTo>
                <a:cubicBezTo>
                  <a:pt x="924636" y="3938"/>
                  <a:pt x="976808" y="22805"/>
                  <a:pt x="1021760" y="60539"/>
                </a:cubicBezTo>
                <a:cubicBezTo>
                  <a:pt x="1066712" y="98273"/>
                  <a:pt x="1089188" y="149624"/>
                  <a:pt x="1089188" y="214591"/>
                </a:cubicBezTo>
                <a:cubicBezTo>
                  <a:pt x="1089188" y="250028"/>
                  <a:pt x="1080165" y="283988"/>
                  <a:pt x="1062119" y="316472"/>
                </a:cubicBezTo>
                <a:cubicBezTo>
                  <a:pt x="1044072" y="348956"/>
                  <a:pt x="1010768" y="390464"/>
                  <a:pt x="962206" y="440994"/>
                </a:cubicBezTo>
                <a:lnTo>
                  <a:pt x="838177" y="569945"/>
                </a:lnTo>
                <a:lnTo>
                  <a:pt x="1109860" y="569945"/>
                </a:lnTo>
                <a:lnTo>
                  <a:pt x="1109860" y="707755"/>
                </a:lnTo>
                <a:lnTo>
                  <a:pt x="624570" y="707755"/>
                </a:lnTo>
                <a:lnTo>
                  <a:pt x="624570" y="593569"/>
                </a:lnTo>
                <a:lnTo>
                  <a:pt x="826364" y="386854"/>
                </a:lnTo>
                <a:cubicBezTo>
                  <a:pt x="867051" y="345511"/>
                  <a:pt x="896090" y="312535"/>
                  <a:pt x="913480" y="287926"/>
                </a:cubicBezTo>
                <a:cubicBezTo>
                  <a:pt x="930870" y="263317"/>
                  <a:pt x="939566" y="239528"/>
                  <a:pt x="939566" y="216560"/>
                </a:cubicBezTo>
                <a:cubicBezTo>
                  <a:pt x="939566" y="193592"/>
                  <a:pt x="932019" y="174396"/>
                  <a:pt x="916925" y="158975"/>
                </a:cubicBezTo>
                <a:cubicBezTo>
                  <a:pt x="901832" y="143553"/>
                  <a:pt x="882473" y="135842"/>
                  <a:pt x="858848" y="135842"/>
                </a:cubicBezTo>
                <a:cubicBezTo>
                  <a:pt x="815536" y="135842"/>
                  <a:pt x="774521" y="166686"/>
                  <a:pt x="735803" y="228372"/>
                </a:cubicBezTo>
                <a:lnTo>
                  <a:pt x="612758" y="155530"/>
                </a:lnTo>
                <a:cubicBezTo>
                  <a:pt x="644914" y="105656"/>
                  <a:pt x="680187" y="67922"/>
                  <a:pt x="718577" y="42328"/>
                </a:cubicBezTo>
                <a:cubicBezTo>
                  <a:pt x="756967" y="16735"/>
                  <a:pt x="805857" y="3938"/>
                  <a:pt x="865246" y="3938"/>
                </a:cubicBezTo>
                <a:close/>
                <a:moveTo>
                  <a:pt x="284480" y="0"/>
                </a:moveTo>
                <a:cubicBezTo>
                  <a:pt x="379634" y="0"/>
                  <a:pt x="450836" y="32320"/>
                  <a:pt x="498085" y="96959"/>
                </a:cubicBezTo>
                <a:cubicBezTo>
                  <a:pt x="545335" y="161599"/>
                  <a:pt x="568959" y="247895"/>
                  <a:pt x="568959" y="355846"/>
                </a:cubicBezTo>
                <a:cubicBezTo>
                  <a:pt x="568959" y="463797"/>
                  <a:pt x="545335" y="550093"/>
                  <a:pt x="498085" y="614733"/>
                </a:cubicBezTo>
                <a:cubicBezTo>
                  <a:pt x="450836" y="679373"/>
                  <a:pt x="379634" y="711692"/>
                  <a:pt x="284480" y="711692"/>
                </a:cubicBezTo>
                <a:cubicBezTo>
                  <a:pt x="189325" y="711692"/>
                  <a:pt x="118123" y="679373"/>
                  <a:pt x="70874" y="614733"/>
                </a:cubicBezTo>
                <a:cubicBezTo>
                  <a:pt x="23625" y="550093"/>
                  <a:pt x="0" y="463797"/>
                  <a:pt x="0" y="355846"/>
                </a:cubicBezTo>
                <a:cubicBezTo>
                  <a:pt x="0" y="247895"/>
                  <a:pt x="23625" y="161599"/>
                  <a:pt x="70874" y="96959"/>
                </a:cubicBezTo>
                <a:cubicBezTo>
                  <a:pt x="118123" y="32320"/>
                  <a:pt x="189325" y="0"/>
                  <a:pt x="284480" y="0"/>
                </a:cubicBezTo>
                <a:close/>
              </a:path>
            </a:pathLst>
          </a:custGeom>
          <a:solidFill>
            <a:schemeClr val="tx1">
              <a:alpha val="10000"/>
            </a:schemeClr>
          </a:solidFill>
        </p:spPr>
        <p:txBody>
          <a:bodyPr wrap="square" anchor="ctr">
            <a:noAutofit/>
          </a:bodyP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a:t>
            </a:r>
          </a:p>
        </p:txBody>
      </p:sp>
      <p:sp>
        <p:nvSpPr>
          <p:cNvPr id="25" name="Рисунок 24"/>
          <p:cNvSpPr>
            <a:spLocks noGrp="1"/>
          </p:cNvSpPr>
          <p:nvPr>
            <p:ph type="pic" sz="quarter" idx="106" hasCustomPrompt="1"/>
          </p:nvPr>
        </p:nvSpPr>
        <p:spPr>
          <a:xfrm>
            <a:off x="7708847" y="2765888"/>
            <a:ext cx="2450927" cy="1633050"/>
          </a:xfrm>
          <a:custGeom>
            <a:avLst/>
            <a:gdLst>
              <a:gd name="connsiteX0" fmla="*/ 284480 w 1068292"/>
              <a:gd name="connsiteY0" fmla="*/ 126982 h 711692"/>
              <a:gd name="connsiteX1" fmla="*/ 183091 w 1068292"/>
              <a:gd name="connsiteY1" fmla="*/ 189982 h 711692"/>
              <a:gd name="connsiteX2" fmla="*/ 150607 w 1068292"/>
              <a:gd name="connsiteY2" fmla="*/ 356338 h 711692"/>
              <a:gd name="connsiteX3" fmla="*/ 183091 w 1068292"/>
              <a:gd name="connsiteY3" fmla="*/ 522695 h 711692"/>
              <a:gd name="connsiteX4" fmla="*/ 284480 w 1068292"/>
              <a:gd name="connsiteY4" fmla="*/ 585694 h 711692"/>
              <a:gd name="connsiteX5" fmla="*/ 385869 w 1068292"/>
              <a:gd name="connsiteY5" fmla="*/ 522695 h 711692"/>
              <a:gd name="connsiteX6" fmla="*/ 418353 w 1068292"/>
              <a:gd name="connsiteY6" fmla="*/ 356338 h 711692"/>
              <a:gd name="connsiteX7" fmla="*/ 385869 w 1068292"/>
              <a:gd name="connsiteY7" fmla="*/ 189982 h 711692"/>
              <a:gd name="connsiteX8" fmla="*/ 284480 w 1068292"/>
              <a:gd name="connsiteY8" fmla="*/ 126982 h 711692"/>
              <a:gd name="connsiteX9" fmla="*/ 614503 w 1068292"/>
              <a:gd name="connsiteY9" fmla="*/ 7875 h 711692"/>
              <a:gd name="connsiteX10" fmla="*/ 1035808 w 1068292"/>
              <a:gd name="connsiteY10" fmla="*/ 7875 h 711692"/>
              <a:gd name="connsiteX11" fmla="*/ 1035808 w 1068292"/>
              <a:gd name="connsiteY11" fmla="*/ 114186 h 711692"/>
              <a:gd name="connsiteX12" fmla="*/ 895045 w 1068292"/>
              <a:gd name="connsiteY12" fmla="*/ 274636 h 711692"/>
              <a:gd name="connsiteX13" fmla="*/ 1023011 w 1068292"/>
              <a:gd name="connsiteY13" fmla="*/ 344034 h 711692"/>
              <a:gd name="connsiteX14" fmla="*/ 1068292 w 1068292"/>
              <a:gd name="connsiteY14" fmla="*/ 472493 h 711692"/>
              <a:gd name="connsiteX15" fmla="*/ 994957 w 1068292"/>
              <a:gd name="connsiteY15" fmla="*/ 642295 h 711692"/>
              <a:gd name="connsiteX16" fmla="*/ 807437 w 1068292"/>
              <a:gd name="connsiteY16" fmla="*/ 703817 h 711692"/>
              <a:gd name="connsiteX17" fmla="*/ 576113 w 1068292"/>
              <a:gd name="connsiteY17" fmla="*/ 623099 h 711692"/>
              <a:gd name="connsiteX18" fmla="*/ 639112 w 1068292"/>
              <a:gd name="connsiteY18" fmla="*/ 501039 h 711692"/>
              <a:gd name="connsiteX19" fmla="*/ 813344 w 1068292"/>
              <a:gd name="connsiteY19" fmla="*/ 569944 h 711692"/>
              <a:gd name="connsiteX20" fmla="*/ 889631 w 1068292"/>
              <a:gd name="connsiteY20" fmla="*/ 547304 h 711692"/>
              <a:gd name="connsiteX21" fmla="*/ 919654 w 1068292"/>
              <a:gd name="connsiteY21" fmla="*/ 481844 h 711692"/>
              <a:gd name="connsiteX22" fmla="*/ 885202 w 1068292"/>
              <a:gd name="connsiteY22" fmla="*/ 413923 h 711692"/>
              <a:gd name="connsiteX23" fmla="*/ 789719 w 1068292"/>
              <a:gd name="connsiteY23" fmla="*/ 388822 h 711692"/>
              <a:gd name="connsiteX24" fmla="*/ 698174 w 1068292"/>
              <a:gd name="connsiteY24" fmla="*/ 407525 h 711692"/>
              <a:gd name="connsiteX25" fmla="*/ 698174 w 1068292"/>
              <a:gd name="connsiteY25" fmla="*/ 294323 h 711692"/>
              <a:gd name="connsiteX26" fmla="*/ 830077 w 1068292"/>
              <a:gd name="connsiteY26" fmla="*/ 138795 h 711692"/>
              <a:gd name="connsiteX27" fmla="*/ 614503 w 1068292"/>
              <a:gd name="connsiteY27" fmla="*/ 138795 h 711692"/>
              <a:gd name="connsiteX28" fmla="*/ 284480 w 1068292"/>
              <a:gd name="connsiteY28" fmla="*/ 0 h 711692"/>
              <a:gd name="connsiteX29" fmla="*/ 498086 w 1068292"/>
              <a:gd name="connsiteY29" fmla="*/ 96959 h 711692"/>
              <a:gd name="connsiteX30" fmla="*/ 568959 w 1068292"/>
              <a:gd name="connsiteY30" fmla="*/ 355846 h 711692"/>
              <a:gd name="connsiteX31" fmla="*/ 498086 w 1068292"/>
              <a:gd name="connsiteY31" fmla="*/ 614733 h 711692"/>
              <a:gd name="connsiteX32" fmla="*/ 284480 w 1068292"/>
              <a:gd name="connsiteY32" fmla="*/ 711692 h 711692"/>
              <a:gd name="connsiteX33" fmla="*/ 70874 w 1068292"/>
              <a:gd name="connsiteY33" fmla="*/ 614733 h 711692"/>
              <a:gd name="connsiteX34" fmla="*/ 0 w 1068292"/>
              <a:gd name="connsiteY34" fmla="*/ 355846 h 711692"/>
              <a:gd name="connsiteX35" fmla="*/ 70874 w 1068292"/>
              <a:gd name="connsiteY35" fmla="*/ 96959 h 711692"/>
              <a:gd name="connsiteX36" fmla="*/ 284480 w 1068292"/>
              <a:gd name="connsiteY36" fmla="*/ 0 h 71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8292" h="711692">
                <a:moveTo>
                  <a:pt x="284480" y="126982"/>
                </a:moveTo>
                <a:cubicBezTo>
                  <a:pt x="238543" y="126982"/>
                  <a:pt x="204747" y="147982"/>
                  <a:pt x="183091" y="189982"/>
                </a:cubicBezTo>
                <a:cubicBezTo>
                  <a:pt x="161435" y="231981"/>
                  <a:pt x="150607" y="287433"/>
                  <a:pt x="150607" y="356338"/>
                </a:cubicBezTo>
                <a:cubicBezTo>
                  <a:pt x="150607" y="425243"/>
                  <a:pt x="161435" y="480696"/>
                  <a:pt x="183091" y="522695"/>
                </a:cubicBezTo>
                <a:cubicBezTo>
                  <a:pt x="204747" y="564694"/>
                  <a:pt x="238543" y="585694"/>
                  <a:pt x="284480" y="585694"/>
                </a:cubicBezTo>
                <a:cubicBezTo>
                  <a:pt x="330417" y="585694"/>
                  <a:pt x="364213" y="564694"/>
                  <a:pt x="385869" y="522695"/>
                </a:cubicBezTo>
                <a:cubicBezTo>
                  <a:pt x="407525" y="480696"/>
                  <a:pt x="418353" y="425243"/>
                  <a:pt x="418353" y="356338"/>
                </a:cubicBezTo>
                <a:cubicBezTo>
                  <a:pt x="418353" y="287433"/>
                  <a:pt x="407525" y="231981"/>
                  <a:pt x="385869" y="189982"/>
                </a:cubicBezTo>
                <a:cubicBezTo>
                  <a:pt x="364213" y="147982"/>
                  <a:pt x="330417" y="126982"/>
                  <a:pt x="284480" y="126982"/>
                </a:cubicBezTo>
                <a:close/>
                <a:moveTo>
                  <a:pt x="614503" y="7875"/>
                </a:moveTo>
                <a:lnTo>
                  <a:pt x="1035808" y="7875"/>
                </a:lnTo>
                <a:lnTo>
                  <a:pt x="1035808" y="114186"/>
                </a:lnTo>
                <a:lnTo>
                  <a:pt x="895045" y="274636"/>
                </a:lnTo>
                <a:cubicBezTo>
                  <a:pt x="950169" y="283824"/>
                  <a:pt x="992825" y="306956"/>
                  <a:pt x="1023011" y="344034"/>
                </a:cubicBezTo>
                <a:cubicBezTo>
                  <a:pt x="1053198" y="381111"/>
                  <a:pt x="1068292" y="423931"/>
                  <a:pt x="1068292" y="472493"/>
                </a:cubicBezTo>
                <a:cubicBezTo>
                  <a:pt x="1068292" y="544679"/>
                  <a:pt x="1043847" y="601280"/>
                  <a:pt x="994957" y="642295"/>
                </a:cubicBezTo>
                <a:cubicBezTo>
                  <a:pt x="946068" y="683309"/>
                  <a:pt x="883561" y="703817"/>
                  <a:pt x="807437" y="703817"/>
                </a:cubicBezTo>
                <a:cubicBezTo>
                  <a:pt x="731314" y="703817"/>
                  <a:pt x="654206" y="676911"/>
                  <a:pt x="576113" y="623099"/>
                </a:cubicBezTo>
                <a:lnTo>
                  <a:pt x="639112" y="501039"/>
                </a:lnTo>
                <a:cubicBezTo>
                  <a:pt x="704080" y="546976"/>
                  <a:pt x="762157" y="569944"/>
                  <a:pt x="813344" y="569944"/>
                </a:cubicBezTo>
                <a:cubicBezTo>
                  <a:pt x="844187" y="569944"/>
                  <a:pt x="869616" y="562398"/>
                  <a:pt x="889631" y="547304"/>
                </a:cubicBezTo>
                <a:cubicBezTo>
                  <a:pt x="909647" y="532211"/>
                  <a:pt x="919654" y="510391"/>
                  <a:pt x="919654" y="481844"/>
                </a:cubicBezTo>
                <a:cubicBezTo>
                  <a:pt x="919654" y="453298"/>
                  <a:pt x="908170" y="430657"/>
                  <a:pt x="885202" y="413923"/>
                </a:cubicBezTo>
                <a:cubicBezTo>
                  <a:pt x="862233" y="397189"/>
                  <a:pt x="830406" y="388822"/>
                  <a:pt x="789719" y="388822"/>
                </a:cubicBezTo>
                <a:cubicBezTo>
                  <a:pt x="768063" y="388822"/>
                  <a:pt x="737548" y="395056"/>
                  <a:pt x="698174" y="407525"/>
                </a:cubicBezTo>
                <a:lnTo>
                  <a:pt x="698174" y="294323"/>
                </a:lnTo>
                <a:lnTo>
                  <a:pt x="830077" y="138795"/>
                </a:lnTo>
                <a:lnTo>
                  <a:pt x="614503" y="138795"/>
                </a:lnTo>
                <a:close/>
                <a:moveTo>
                  <a:pt x="284480" y="0"/>
                </a:moveTo>
                <a:cubicBezTo>
                  <a:pt x="379634" y="0"/>
                  <a:pt x="450836" y="32320"/>
                  <a:pt x="498086" y="96959"/>
                </a:cubicBezTo>
                <a:cubicBezTo>
                  <a:pt x="545335" y="161599"/>
                  <a:pt x="568959" y="247895"/>
                  <a:pt x="568959" y="355846"/>
                </a:cubicBezTo>
                <a:cubicBezTo>
                  <a:pt x="568959" y="463797"/>
                  <a:pt x="545335" y="550093"/>
                  <a:pt x="498086" y="614733"/>
                </a:cubicBezTo>
                <a:cubicBezTo>
                  <a:pt x="450836" y="679373"/>
                  <a:pt x="379634" y="711692"/>
                  <a:pt x="284480" y="711692"/>
                </a:cubicBezTo>
                <a:cubicBezTo>
                  <a:pt x="189326" y="711692"/>
                  <a:pt x="118123" y="679373"/>
                  <a:pt x="70874" y="614733"/>
                </a:cubicBezTo>
                <a:cubicBezTo>
                  <a:pt x="23625" y="550093"/>
                  <a:pt x="0" y="463797"/>
                  <a:pt x="0" y="355846"/>
                </a:cubicBezTo>
                <a:cubicBezTo>
                  <a:pt x="0" y="247895"/>
                  <a:pt x="23625" y="161599"/>
                  <a:pt x="70874" y="96959"/>
                </a:cubicBezTo>
                <a:cubicBezTo>
                  <a:pt x="118123" y="32320"/>
                  <a:pt x="189326" y="0"/>
                  <a:pt x="284480" y="0"/>
                </a:cubicBezTo>
                <a:close/>
              </a:path>
            </a:pathLst>
          </a:custGeom>
          <a:solidFill>
            <a:schemeClr val="tx1">
              <a:alpha val="10000"/>
            </a:schemeClr>
          </a:solidFill>
        </p:spPr>
        <p:txBody>
          <a:bodyPr wrap="square" anchor="ctr">
            <a:noAutofit/>
          </a:bodyP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a:t>
            </a:r>
          </a:p>
        </p:txBody>
      </p:sp>
      <p:sp>
        <p:nvSpPr>
          <p:cNvPr id="26" name="Рисунок 25"/>
          <p:cNvSpPr>
            <a:spLocks noGrp="1"/>
          </p:cNvSpPr>
          <p:nvPr>
            <p:ph type="pic" sz="quarter" idx="107" hasCustomPrompt="1"/>
          </p:nvPr>
        </p:nvSpPr>
        <p:spPr>
          <a:xfrm>
            <a:off x="10829617" y="2765888"/>
            <a:ext cx="2623082" cy="1633050"/>
          </a:xfrm>
          <a:custGeom>
            <a:avLst/>
            <a:gdLst>
              <a:gd name="connsiteX0" fmla="*/ 284480 w 1143329"/>
              <a:gd name="connsiteY0" fmla="*/ 126982 h 711692"/>
              <a:gd name="connsiteX1" fmla="*/ 183091 w 1143329"/>
              <a:gd name="connsiteY1" fmla="*/ 189982 h 711692"/>
              <a:gd name="connsiteX2" fmla="*/ 150607 w 1143329"/>
              <a:gd name="connsiteY2" fmla="*/ 356338 h 711692"/>
              <a:gd name="connsiteX3" fmla="*/ 183091 w 1143329"/>
              <a:gd name="connsiteY3" fmla="*/ 522695 h 711692"/>
              <a:gd name="connsiteX4" fmla="*/ 284480 w 1143329"/>
              <a:gd name="connsiteY4" fmla="*/ 585694 h 711692"/>
              <a:gd name="connsiteX5" fmla="*/ 385869 w 1143329"/>
              <a:gd name="connsiteY5" fmla="*/ 522695 h 711692"/>
              <a:gd name="connsiteX6" fmla="*/ 418353 w 1143329"/>
              <a:gd name="connsiteY6" fmla="*/ 356338 h 711692"/>
              <a:gd name="connsiteX7" fmla="*/ 385869 w 1143329"/>
              <a:gd name="connsiteY7" fmla="*/ 189982 h 711692"/>
              <a:gd name="connsiteX8" fmla="*/ 284480 w 1143329"/>
              <a:gd name="connsiteY8" fmla="*/ 126982 h 711692"/>
              <a:gd name="connsiteX9" fmla="*/ 886412 w 1143329"/>
              <a:gd name="connsiteY9" fmla="*/ 11812 h 711692"/>
              <a:gd name="connsiteX10" fmla="*/ 1053752 w 1143329"/>
              <a:gd name="connsiteY10" fmla="*/ 11812 h 711692"/>
              <a:gd name="connsiteX11" fmla="*/ 820460 w 1143329"/>
              <a:gd name="connsiteY11" fmla="*/ 402603 h 711692"/>
              <a:gd name="connsiteX12" fmla="*/ 917911 w 1143329"/>
              <a:gd name="connsiteY12" fmla="*/ 402603 h 711692"/>
              <a:gd name="connsiteX13" fmla="*/ 917911 w 1143329"/>
              <a:gd name="connsiteY13" fmla="*/ 282511 h 711692"/>
              <a:gd name="connsiteX14" fmla="*/ 1065565 w 1143329"/>
              <a:gd name="connsiteY14" fmla="*/ 282511 h 711692"/>
              <a:gd name="connsiteX15" fmla="*/ 1065565 w 1143329"/>
              <a:gd name="connsiteY15" fmla="*/ 402603 h 711692"/>
              <a:gd name="connsiteX16" fmla="*/ 1143329 w 1143329"/>
              <a:gd name="connsiteY16" fmla="*/ 402603 h 711692"/>
              <a:gd name="connsiteX17" fmla="*/ 1143329 w 1143329"/>
              <a:gd name="connsiteY17" fmla="*/ 535492 h 711692"/>
              <a:gd name="connsiteX18" fmla="*/ 1065565 w 1143329"/>
              <a:gd name="connsiteY18" fmla="*/ 535492 h 711692"/>
              <a:gd name="connsiteX19" fmla="*/ 1065565 w 1143329"/>
              <a:gd name="connsiteY19" fmla="*/ 699880 h 711692"/>
              <a:gd name="connsiteX20" fmla="*/ 917911 w 1143329"/>
              <a:gd name="connsiteY20" fmla="*/ 699880 h 711692"/>
              <a:gd name="connsiteX21" fmla="*/ 917911 w 1143329"/>
              <a:gd name="connsiteY21" fmla="*/ 535492 h 711692"/>
              <a:gd name="connsiteX22" fmla="*/ 641306 w 1143329"/>
              <a:gd name="connsiteY22" fmla="*/ 535492 h 711692"/>
              <a:gd name="connsiteX23" fmla="*/ 641306 w 1143329"/>
              <a:gd name="connsiteY23" fmla="*/ 418353 h 711692"/>
              <a:gd name="connsiteX24" fmla="*/ 284480 w 1143329"/>
              <a:gd name="connsiteY24" fmla="*/ 0 h 711692"/>
              <a:gd name="connsiteX25" fmla="*/ 498086 w 1143329"/>
              <a:gd name="connsiteY25" fmla="*/ 96959 h 711692"/>
              <a:gd name="connsiteX26" fmla="*/ 568959 w 1143329"/>
              <a:gd name="connsiteY26" fmla="*/ 355846 h 711692"/>
              <a:gd name="connsiteX27" fmla="*/ 498086 w 1143329"/>
              <a:gd name="connsiteY27" fmla="*/ 614733 h 711692"/>
              <a:gd name="connsiteX28" fmla="*/ 284480 w 1143329"/>
              <a:gd name="connsiteY28" fmla="*/ 711692 h 711692"/>
              <a:gd name="connsiteX29" fmla="*/ 70874 w 1143329"/>
              <a:gd name="connsiteY29" fmla="*/ 614733 h 711692"/>
              <a:gd name="connsiteX30" fmla="*/ 0 w 1143329"/>
              <a:gd name="connsiteY30" fmla="*/ 355846 h 711692"/>
              <a:gd name="connsiteX31" fmla="*/ 70874 w 1143329"/>
              <a:gd name="connsiteY31" fmla="*/ 96959 h 711692"/>
              <a:gd name="connsiteX32" fmla="*/ 284480 w 1143329"/>
              <a:gd name="connsiteY32" fmla="*/ 0 h 71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329" h="711692">
                <a:moveTo>
                  <a:pt x="284480" y="126982"/>
                </a:moveTo>
                <a:cubicBezTo>
                  <a:pt x="238543" y="126982"/>
                  <a:pt x="204747" y="147982"/>
                  <a:pt x="183091" y="189982"/>
                </a:cubicBezTo>
                <a:cubicBezTo>
                  <a:pt x="161435" y="231981"/>
                  <a:pt x="150607" y="287433"/>
                  <a:pt x="150607" y="356338"/>
                </a:cubicBezTo>
                <a:cubicBezTo>
                  <a:pt x="150607" y="425243"/>
                  <a:pt x="161435" y="480696"/>
                  <a:pt x="183091" y="522695"/>
                </a:cubicBezTo>
                <a:cubicBezTo>
                  <a:pt x="204747" y="564694"/>
                  <a:pt x="238543" y="585694"/>
                  <a:pt x="284480" y="585694"/>
                </a:cubicBezTo>
                <a:cubicBezTo>
                  <a:pt x="330417" y="585694"/>
                  <a:pt x="364213" y="564694"/>
                  <a:pt x="385869" y="522695"/>
                </a:cubicBezTo>
                <a:cubicBezTo>
                  <a:pt x="407525" y="480696"/>
                  <a:pt x="418353" y="425243"/>
                  <a:pt x="418353" y="356338"/>
                </a:cubicBezTo>
                <a:cubicBezTo>
                  <a:pt x="418353" y="287433"/>
                  <a:pt x="407525" y="231981"/>
                  <a:pt x="385869" y="189982"/>
                </a:cubicBezTo>
                <a:cubicBezTo>
                  <a:pt x="364213" y="147982"/>
                  <a:pt x="330417" y="126982"/>
                  <a:pt x="284480" y="126982"/>
                </a:cubicBezTo>
                <a:close/>
                <a:moveTo>
                  <a:pt x="886412" y="11812"/>
                </a:moveTo>
                <a:lnTo>
                  <a:pt x="1053752" y="11812"/>
                </a:lnTo>
                <a:lnTo>
                  <a:pt x="820460" y="402603"/>
                </a:lnTo>
                <a:lnTo>
                  <a:pt x="917911" y="402603"/>
                </a:lnTo>
                <a:lnTo>
                  <a:pt x="917911" y="282511"/>
                </a:lnTo>
                <a:lnTo>
                  <a:pt x="1065565" y="282511"/>
                </a:lnTo>
                <a:lnTo>
                  <a:pt x="1065565" y="402603"/>
                </a:lnTo>
                <a:lnTo>
                  <a:pt x="1143329" y="402603"/>
                </a:lnTo>
                <a:lnTo>
                  <a:pt x="1143329" y="535492"/>
                </a:lnTo>
                <a:lnTo>
                  <a:pt x="1065565" y="535492"/>
                </a:lnTo>
                <a:lnTo>
                  <a:pt x="1065565" y="699880"/>
                </a:lnTo>
                <a:lnTo>
                  <a:pt x="917911" y="699880"/>
                </a:lnTo>
                <a:lnTo>
                  <a:pt x="917911" y="535492"/>
                </a:lnTo>
                <a:lnTo>
                  <a:pt x="641306" y="535492"/>
                </a:lnTo>
                <a:lnTo>
                  <a:pt x="641306" y="418353"/>
                </a:lnTo>
                <a:close/>
                <a:moveTo>
                  <a:pt x="284480" y="0"/>
                </a:moveTo>
                <a:cubicBezTo>
                  <a:pt x="379634" y="0"/>
                  <a:pt x="450836" y="32320"/>
                  <a:pt x="498086" y="96959"/>
                </a:cubicBezTo>
                <a:cubicBezTo>
                  <a:pt x="545335" y="161599"/>
                  <a:pt x="568959" y="247895"/>
                  <a:pt x="568959" y="355846"/>
                </a:cubicBezTo>
                <a:cubicBezTo>
                  <a:pt x="568959" y="463797"/>
                  <a:pt x="545335" y="550093"/>
                  <a:pt x="498086" y="614733"/>
                </a:cubicBezTo>
                <a:cubicBezTo>
                  <a:pt x="450836" y="679373"/>
                  <a:pt x="379634" y="711692"/>
                  <a:pt x="284480" y="711692"/>
                </a:cubicBezTo>
                <a:cubicBezTo>
                  <a:pt x="189326" y="711692"/>
                  <a:pt x="118123" y="679373"/>
                  <a:pt x="70874" y="614733"/>
                </a:cubicBezTo>
                <a:cubicBezTo>
                  <a:pt x="23625" y="550093"/>
                  <a:pt x="0" y="463797"/>
                  <a:pt x="0" y="355846"/>
                </a:cubicBezTo>
                <a:cubicBezTo>
                  <a:pt x="0" y="247895"/>
                  <a:pt x="23625" y="161599"/>
                  <a:pt x="70874" y="96959"/>
                </a:cubicBezTo>
                <a:cubicBezTo>
                  <a:pt x="118123" y="32320"/>
                  <a:pt x="189326" y="0"/>
                  <a:pt x="284480" y="0"/>
                </a:cubicBezTo>
                <a:close/>
              </a:path>
            </a:pathLst>
          </a:custGeom>
          <a:solidFill>
            <a:schemeClr val="tx1">
              <a:alpha val="10000"/>
            </a:schemeClr>
          </a:solidFill>
        </p:spPr>
        <p:txBody>
          <a:bodyPr wrap="square" anchor="ctr">
            <a:noAutofit/>
          </a:bodyP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a:t>
            </a:r>
          </a:p>
        </p:txBody>
      </p:sp>
      <p:sp>
        <p:nvSpPr>
          <p:cNvPr id="27" name="Рисунок 26"/>
          <p:cNvSpPr>
            <a:spLocks noGrp="1"/>
          </p:cNvSpPr>
          <p:nvPr>
            <p:ph type="pic" sz="quarter" idx="108" hasCustomPrompt="1"/>
          </p:nvPr>
        </p:nvSpPr>
        <p:spPr>
          <a:xfrm>
            <a:off x="14257970" y="2765888"/>
            <a:ext cx="2477972" cy="1633050"/>
          </a:xfrm>
          <a:custGeom>
            <a:avLst/>
            <a:gdLst>
              <a:gd name="connsiteX0" fmla="*/ 284480 w 1080080"/>
              <a:gd name="connsiteY0" fmla="*/ 126982 h 711692"/>
              <a:gd name="connsiteX1" fmla="*/ 183091 w 1080080"/>
              <a:gd name="connsiteY1" fmla="*/ 189982 h 711692"/>
              <a:gd name="connsiteX2" fmla="*/ 150607 w 1080080"/>
              <a:gd name="connsiteY2" fmla="*/ 356338 h 711692"/>
              <a:gd name="connsiteX3" fmla="*/ 183091 w 1080080"/>
              <a:gd name="connsiteY3" fmla="*/ 522695 h 711692"/>
              <a:gd name="connsiteX4" fmla="*/ 284480 w 1080080"/>
              <a:gd name="connsiteY4" fmla="*/ 585694 h 711692"/>
              <a:gd name="connsiteX5" fmla="*/ 385869 w 1080080"/>
              <a:gd name="connsiteY5" fmla="*/ 522695 h 711692"/>
              <a:gd name="connsiteX6" fmla="*/ 418352 w 1080080"/>
              <a:gd name="connsiteY6" fmla="*/ 356338 h 711692"/>
              <a:gd name="connsiteX7" fmla="*/ 385869 w 1080080"/>
              <a:gd name="connsiteY7" fmla="*/ 189982 h 711692"/>
              <a:gd name="connsiteX8" fmla="*/ 284480 w 1080080"/>
              <a:gd name="connsiteY8" fmla="*/ 126982 h 711692"/>
              <a:gd name="connsiteX9" fmla="*/ 623337 w 1080080"/>
              <a:gd name="connsiteY9" fmla="*/ 7876 h 711692"/>
              <a:gd name="connsiteX10" fmla="*/ 1038737 w 1080080"/>
              <a:gd name="connsiteY10" fmla="*/ 7876 h 711692"/>
              <a:gd name="connsiteX11" fmla="*/ 1038737 w 1080080"/>
              <a:gd name="connsiteY11" fmla="*/ 140764 h 711692"/>
              <a:gd name="connsiteX12" fmla="*/ 767054 w 1080080"/>
              <a:gd name="connsiteY12" fmla="*/ 140764 h 711692"/>
              <a:gd name="connsiteX13" fmla="*/ 767054 w 1080080"/>
              <a:gd name="connsiteY13" fmla="*/ 255934 h 711692"/>
              <a:gd name="connsiteX14" fmla="*/ 836943 w 1080080"/>
              <a:gd name="connsiteY14" fmla="*/ 247075 h 711692"/>
              <a:gd name="connsiteX15" fmla="*/ 1008222 w 1080080"/>
              <a:gd name="connsiteY15" fmla="*/ 307121 h 711692"/>
              <a:gd name="connsiteX16" fmla="*/ 1080080 w 1080080"/>
              <a:gd name="connsiteY16" fmla="*/ 469048 h 711692"/>
              <a:gd name="connsiteX17" fmla="*/ 1005761 w 1080080"/>
              <a:gd name="connsiteY17" fmla="*/ 637373 h 711692"/>
              <a:gd name="connsiteX18" fmla="*/ 822177 w 1080080"/>
              <a:gd name="connsiteY18" fmla="*/ 703817 h 711692"/>
              <a:gd name="connsiteX19" fmla="*/ 588884 w 1080080"/>
              <a:gd name="connsiteY19" fmla="*/ 600459 h 711692"/>
              <a:gd name="connsiteX20" fmla="*/ 669601 w 1080080"/>
              <a:gd name="connsiteY20" fmla="*/ 488243 h 711692"/>
              <a:gd name="connsiteX21" fmla="*/ 693226 w 1080080"/>
              <a:gd name="connsiteY21" fmla="*/ 509898 h 711692"/>
              <a:gd name="connsiteX22" fmla="*/ 747366 w 1080080"/>
              <a:gd name="connsiteY22" fmla="*/ 543859 h 711692"/>
              <a:gd name="connsiteX23" fmla="*/ 826115 w 1080080"/>
              <a:gd name="connsiteY23" fmla="*/ 565022 h 711692"/>
              <a:gd name="connsiteX24" fmla="*/ 896005 w 1080080"/>
              <a:gd name="connsiteY24" fmla="*/ 541398 h 711692"/>
              <a:gd name="connsiteX25" fmla="*/ 926520 w 1080080"/>
              <a:gd name="connsiteY25" fmla="*/ 471509 h 711692"/>
              <a:gd name="connsiteX26" fmla="*/ 893543 w 1080080"/>
              <a:gd name="connsiteY26" fmla="*/ 400143 h 711692"/>
              <a:gd name="connsiteX27" fmla="*/ 808396 w 1080080"/>
              <a:gd name="connsiteY27" fmla="*/ 375042 h 711692"/>
              <a:gd name="connsiteX28" fmla="*/ 687320 w 1080080"/>
              <a:gd name="connsiteY28" fmla="*/ 412447 h 711692"/>
              <a:gd name="connsiteX29" fmla="*/ 623337 w 1080080"/>
              <a:gd name="connsiteY29" fmla="*/ 343542 h 711692"/>
              <a:gd name="connsiteX30" fmla="*/ 284480 w 1080080"/>
              <a:gd name="connsiteY30" fmla="*/ 0 h 711692"/>
              <a:gd name="connsiteX31" fmla="*/ 498085 w 1080080"/>
              <a:gd name="connsiteY31" fmla="*/ 96959 h 711692"/>
              <a:gd name="connsiteX32" fmla="*/ 568959 w 1080080"/>
              <a:gd name="connsiteY32" fmla="*/ 355846 h 711692"/>
              <a:gd name="connsiteX33" fmla="*/ 498085 w 1080080"/>
              <a:gd name="connsiteY33" fmla="*/ 614733 h 711692"/>
              <a:gd name="connsiteX34" fmla="*/ 284480 w 1080080"/>
              <a:gd name="connsiteY34" fmla="*/ 711692 h 711692"/>
              <a:gd name="connsiteX35" fmla="*/ 70874 w 1080080"/>
              <a:gd name="connsiteY35" fmla="*/ 614733 h 711692"/>
              <a:gd name="connsiteX36" fmla="*/ 0 w 1080080"/>
              <a:gd name="connsiteY36" fmla="*/ 355846 h 711692"/>
              <a:gd name="connsiteX37" fmla="*/ 70874 w 1080080"/>
              <a:gd name="connsiteY37" fmla="*/ 96959 h 711692"/>
              <a:gd name="connsiteX38" fmla="*/ 284480 w 1080080"/>
              <a:gd name="connsiteY38" fmla="*/ 0 h 71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80080" h="711692">
                <a:moveTo>
                  <a:pt x="284480" y="126982"/>
                </a:moveTo>
                <a:cubicBezTo>
                  <a:pt x="238543" y="126982"/>
                  <a:pt x="204747" y="147982"/>
                  <a:pt x="183091" y="189982"/>
                </a:cubicBezTo>
                <a:cubicBezTo>
                  <a:pt x="161435" y="231981"/>
                  <a:pt x="150607" y="287433"/>
                  <a:pt x="150607" y="356338"/>
                </a:cubicBezTo>
                <a:cubicBezTo>
                  <a:pt x="150607" y="425243"/>
                  <a:pt x="161435" y="480696"/>
                  <a:pt x="183091" y="522695"/>
                </a:cubicBezTo>
                <a:cubicBezTo>
                  <a:pt x="204747" y="564694"/>
                  <a:pt x="238543" y="585694"/>
                  <a:pt x="284480" y="585694"/>
                </a:cubicBezTo>
                <a:cubicBezTo>
                  <a:pt x="330416" y="585694"/>
                  <a:pt x="364213" y="564694"/>
                  <a:pt x="385869" y="522695"/>
                </a:cubicBezTo>
                <a:cubicBezTo>
                  <a:pt x="407525" y="480696"/>
                  <a:pt x="418352" y="425243"/>
                  <a:pt x="418352" y="356338"/>
                </a:cubicBezTo>
                <a:cubicBezTo>
                  <a:pt x="418352" y="287433"/>
                  <a:pt x="407525" y="231981"/>
                  <a:pt x="385869" y="189982"/>
                </a:cubicBezTo>
                <a:cubicBezTo>
                  <a:pt x="364213" y="147982"/>
                  <a:pt x="330416" y="126982"/>
                  <a:pt x="284480" y="126982"/>
                </a:cubicBezTo>
                <a:close/>
                <a:moveTo>
                  <a:pt x="623337" y="7876"/>
                </a:moveTo>
                <a:lnTo>
                  <a:pt x="1038737" y="7876"/>
                </a:lnTo>
                <a:lnTo>
                  <a:pt x="1038737" y="140764"/>
                </a:lnTo>
                <a:lnTo>
                  <a:pt x="767054" y="140764"/>
                </a:lnTo>
                <a:lnTo>
                  <a:pt x="767054" y="255934"/>
                </a:lnTo>
                <a:cubicBezTo>
                  <a:pt x="787397" y="250028"/>
                  <a:pt x="810694" y="247075"/>
                  <a:pt x="836943" y="247075"/>
                </a:cubicBezTo>
                <a:cubicBezTo>
                  <a:pt x="903223" y="247075"/>
                  <a:pt x="960316" y="267090"/>
                  <a:pt x="1008222" y="307121"/>
                </a:cubicBezTo>
                <a:cubicBezTo>
                  <a:pt x="1056127" y="347151"/>
                  <a:pt x="1080080" y="401127"/>
                  <a:pt x="1080080" y="469048"/>
                </a:cubicBezTo>
                <a:cubicBezTo>
                  <a:pt x="1080080" y="536969"/>
                  <a:pt x="1055307" y="593077"/>
                  <a:pt x="1005761" y="637373"/>
                </a:cubicBezTo>
                <a:cubicBezTo>
                  <a:pt x="956215" y="681669"/>
                  <a:pt x="895020" y="703817"/>
                  <a:pt x="822177" y="703817"/>
                </a:cubicBezTo>
                <a:cubicBezTo>
                  <a:pt x="728991" y="703817"/>
                  <a:pt x="651227" y="669364"/>
                  <a:pt x="588884" y="600459"/>
                </a:cubicBezTo>
                <a:lnTo>
                  <a:pt x="669601" y="488243"/>
                </a:lnTo>
                <a:cubicBezTo>
                  <a:pt x="675508" y="494149"/>
                  <a:pt x="683382" y="501368"/>
                  <a:pt x="693226" y="509898"/>
                </a:cubicBezTo>
                <a:cubicBezTo>
                  <a:pt x="703070" y="518429"/>
                  <a:pt x="721116" y="529750"/>
                  <a:pt x="747366" y="543859"/>
                </a:cubicBezTo>
                <a:cubicBezTo>
                  <a:pt x="773616" y="557968"/>
                  <a:pt x="799865" y="565022"/>
                  <a:pt x="826115" y="565022"/>
                </a:cubicBezTo>
                <a:cubicBezTo>
                  <a:pt x="852364" y="565022"/>
                  <a:pt x="875661" y="557148"/>
                  <a:pt x="896005" y="541398"/>
                </a:cubicBezTo>
                <a:cubicBezTo>
                  <a:pt x="916348" y="525648"/>
                  <a:pt x="926520" y="502352"/>
                  <a:pt x="926520" y="471509"/>
                </a:cubicBezTo>
                <a:cubicBezTo>
                  <a:pt x="926520" y="440665"/>
                  <a:pt x="915527" y="416877"/>
                  <a:pt x="893543" y="400143"/>
                </a:cubicBezTo>
                <a:cubicBezTo>
                  <a:pt x="871559" y="383409"/>
                  <a:pt x="843177" y="375042"/>
                  <a:pt x="808396" y="375042"/>
                </a:cubicBezTo>
                <a:cubicBezTo>
                  <a:pt x="773616" y="375042"/>
                  <a:pt x="733257" y="387510"/>
                  <a:pt x="687320" y="412447"/>
                </a:cubicBezTo>
                <a:lnTo>
                  <a:pt x="623337" y="343542"/>
                </a:lnTo>
                <a:close/>
                <a:moveTo>
                  <a:pt x="284480" y="0"/>
                </a:moveTo>
                <a:cubicBezTo>
                  <a:pt x="379634" y="0"/>
                  <a:pt x="450836" y="32320"/>
                  <a:pt x="498085" y="96959"/>
                </a:cubicBezTo>
                <a:cubicBezTo>
                  <a:pt x="545335" y="161599"/>
                  <a:pt x="568959" y="247895"/>
                  <a:pt x="568959" y="355846"/>
                </a:cubicBezTo>
                <a:cubicBezTo>
                  <a:pt x="568959" y="463797"/>
                  <a:pt x="545335" y="550093"/>
                  <a:pt x="498085" y="614733"/>
                </a:cubicBezTo>
                <a:cubicBezTo>
                  <a:pt x="450836" y="679373"/>
                  <a:pt x="379634" y="711692"/>
                  <a:pt x="284480" y="711692"/>
                </a:cubicBezTo>
                <a:cubicBezTo>
                  <a:pt x="189325" y="711692"/>
                  <a:pt x="118123" y="679373"/>
                  <a:pt x="70874" y="614733"/>
                </a:cubicBezTo>
                <a:cubicBezTo>
                  <a:pt x="23625" y="550093"/>
                  <a:pt x="0" y="463797"/>
                  <a:pt x="0" y="355846"/>
                </a:cubicBezTo>
                <a:cubicBezTo>
                  <a:pt x="0" y="247895"/>
                  <a:pt x="23625" y="161599"/>
                  <a:pt x="70874" y="96959"/>
                </a:cubicBezTo>
                <a:cubicBezTo>
                  <a:pt x="118123" y="32320"/>
                  <a:pt x="189325" y="0"/>
                  <a:pt x="284480" y="0"/>
                </a:cubicBezTo>
                <a:close/>
              </a:path>
            </a:pathLst>
          </a:custGeom>
          <a:solidFill>
            <a:schemeClr val="tx1">
              <a:alpha val="10000"/>
            </a:schemeClr>
          </a:solidFill>
        </p:spPr>
        <p:txBody>
          <a:bodyPr wrap="square" anchor="ctr">
            <a:noAutofit/>
          </a:bodyP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a:t>
            </a:r>
          </a:p>
        </p:txBody>
      </p:sp>
      <p:sp>
        <p:nvSpPr>
          <p:cNvPr id="28" name="Рисунок 27"/>
          <p:cNvSpPr>
            <a:spLocks noGrp="1"/>
          </p:cNvSpPr>
          <p:nvPr>
            <p:ph type="pic" sz="quarter" idx="109" hasCustomPrompt="1"/>
          </p:nvPr>
        </p:nvSpPr>
        <p:spPr>
          <a:xfrm>
            <a:off x="1396867" y="6042880"/>
            <a:ext cx="2643053" cy="1633050"/>
          </a:xfrm>
          <a:custGeom>
            <a:avLst/>
            <a:gdLst>
              <a:gd name="connsiteX0" fmla="*/ 912342 w 1152034"/>
              <a:gd name="connsiteY0" fmla="*/ 379963 h 711692"/>
              <a:gd name="connsiteX1" fmla="*/ 835561 w 1152034"/>
              <a:gd name="connsiteY1" fmla="*/ 407033 h 711692"/>
              <a:gd name="connsiteX2" fmla="*/ 804554 w 1152034"/>
              <a:gd name="connsiteY2" fmla="*/ 477414 h 711692"/>
              <a:gd name="connsiteX3" fmla="*/ 834085 w 1152034"/>
              <a:gd name="connsiteY3" fmla="*/ 551734 h 711692"/>
              <a:gd name="connsiteX4" fmla="*/ 907912 w 1152034"/>
              <a:gd name="connsiteY4" fmla="*/ 582741 h 711692"/>
              <a:gd name="connsiteX5" fmla="*/ 981739 w 1152034"/>
              <a:gd name="connsiteY5" fmla="*/ 555179 h 711692"/>
              <a:gd name="connsiteX6" fmla="*/ 1011270 w 1152034"/>
              <a:gd name="connsiteY6" fmla="*/ 483813 h 711692"/>
              <a:gd name="connsiteX7" fmla="*/ 984692 w 1152034"/>
              <a:gd name="connsiteY7" fmla="*/ 409986 h 711692"/>
              <a:gd name="connsiteX8" fmla="*/ 912342 w 1152034"/>
              <a:gd name="connsiteY8" fmla="*/ 379963 h 711692"/>
              <a:gd name="connsiteX9" fmla="*/ 284480 w 1152034"/>
              <a:gd name="connsiteY9" fmla="*/ 126982 h 711692"/>
              <a:gd name="connsiteX10" fmla="*/ 183091 w 1152034"/>
              <a:gd name="connsiteY10" fmla="*/ 189982 h 711692"/>
              <a:gd name="connsiteX11" fmla="*/ 150607 w 1152034"/>
              <a:gd name="connsiteY11" fmla="*/ 356339 h 711692"/>
              <a:gd name="connsiteX12" fmla="*/ 183091 w 1152034"/>
              <a:gd name="connsiteY12" fmla="*/ 522695 h 711692"/>
              <a:gd name="connsiteX13" fmla="*/ 284480 w 1152034"/>
              <a:gd name="connsiteY13" fmla="*/ 585694 h 711692"/>
              <a:gd name="connsiteX14" fmla="*/ 385869 w 1152034"/>
              <a:gd name="connsiteY14" fmla="*/ 522695 h 711692"/>
              <a:gd name="connsiteX15" fmla="*/ 418352 w 1152034"/>
              <a:gd name="connsiteY15" fmla="*/ 356339 h 711692"/>
              <a:gd name="connsiteX16" fmla="*/ 385869 w 1152034"/>
              <a:gd name="connsiteY16" fmla="*/ 189982 h 711692"/>
              <a:gd name="connsiteX17" fmla="*/ 284480 w 1152034"/>
              <a:gd name="connsiteY17" fmla="*/ 126982 h 711692"/>
              <a:gd name="connsiteX18" fmla="*/ 920709 w 1152034"/>
              <a:gd name="connsiteY18" fmla="*/ 0 h 711692"/>
              <a:gd name="connsiteX19" fmla="*/ 1012747 w 1152034"/>
              <a:gd name="connsiteY19" fmla="*/ 14274 h 711692"/>
              <a:gd name="connsiteX20" fmla="*/ 1080175 w 1152034"/>
              <a:gd name="connsiteY20" fmla="*/ 43312 h 711692"/>
              <a:gd name="connsiteX21" fmla="*/ 1132347 w 1152034"/>
              <a:gd name="connsiteY21" fmla="*/ 80718 h 711692"/>
              <a:gd name="connsiteX22" fmla="*/ 1059504 w 1152034"/>
              <a:gd name="connsiteY22" fmla="*/ 188997 h 711692"/>
              <a:gd name="connsiteX23" fmla="*/ 1042277 w 1152034"/>
              <a:gd name="connsiteY23" fmla="*/ 173248 h 711692"/>
              <a:gd name="connsiteX24" fmla="*/ 997489 w 1152034"/>
              <a:gd name="connsiteY24" fmla="*/ 147654 h 711692"/>
              <a:gd name="connsiteX25" fmla="*/ 932521 w 1152034"/>
              <a:gd name="connsiteY25" fmla="*/ 131904 h 711692"/>
              <a:gd name="connsiteX26" fmla="*/ 833593 w 1152034"/>
              <a:gd name="connsiteY26" fmla="*/ 174724 h 711692"/>
              <a:gd name="connsiteX27" fmla="*/ 790773 w 1152034"/>
              <a:gd name="connsiteY27" fmla="*/ 291371 h 711692"/>
              <a:gd name="connsiteX28" fmla="*/ 926615 w 1152034"/>
              <a:gd name="connsiteY28" fmla="*/ 250027 h 711692"/>
              <a:gd name="connsiteX29" fmla="*/ 1087558 w 1152034"/>
              <a:gd name="connsiteY29" fmla="*/ 313027 h 711692"/>
              <a:gd name="connsiteX30" fmla="*/ 1152034 w 1152034"/>
              <a:gd name="connsiteY30" fmla="*/ 480860 h 711692"/>
              <a:gd name="connsiteX31" fmla="*/ 1082636 w 1152034"/>
              <a:gd name="connsiteY31" fmla="*/ 648693 h 711692"/>
              <a:gd name="connsiteX32" fmla="*/ 907912 w 1152034"/>
              <a:gd name="connsiteY32" fmla="*/ 711692 h 711692"/>
              <a:gd name="connsiteX33" fmla="*/ 781422 w 1152034"/>
              <a:gd name="connsiteY33" fmla="*/ 683638 h 711692"/>
              <a:gd name="connsiteX34" fmla="*/ 698243 w 1152034"/>
              <a:gd name="connsiteY34" fmla="*/ 605382 h 711692"/>
              <a:gd name="connsiteX35" fmla="*/ 639181 w 1152034"/>
              <a:gd name="connsiteY35" fmla="*/ 361260 h 711692"/>
              <a:gd name="connsiteX36" fmla="*/ 662314 w 1152034"/>
              <a:gd name="connsiteY36" fmla="*/ 195396 h 711692"/>
              <a:gd name="connsiteX37" fmla="*/ 725805 w 1152034"/>
              <a:gd name="connsiteY37" fmla="*/ 82686 h 711692"/>
              <a:gd name="connsiteX38" fmla="*/ 920709 w 1152034"/>
              <a:gd name="connsiteY38" fmla="*/ 0 h 711692"/>
              <a:gd name="connsiteX39" fmla="*/ 284480 w 1152034"/>
              <a:gd name="connsiteY39" fmla="*/ 0 h 711692"/>
              <a:gd name="connsiteX40" fmla="*/ 498085 w 1152034"/>
              <a:gd name="connsiteY40" fmla="*/ 96959 h 711692"/>
              <a:gd name="connsiteX41" fmla="*/ 568959 w 1152034"/>
              <a:gd name="connsiteY41" fmla="*/ 355846 h 711692"/>
              <a:gd name="connsiteX42" fmla="*/ 498085 w 1152034"/>
              <a:gd name="connsiteY42" fmla="*/ 614733 h 711692"/>
              <a:gd name="connsiteX43" fmla="*/ 284480 w 1152034"/>
              <a:gd name="connsiteY43" fmla="*/ 711692 h 711692"/>
              <a:gd name="connsiteX44" fmla="*/ 70874 w 1152034"/>
              <a:gd name="connsiteY44" fmla="*/ 614733 h 711692"/>
              <a:gd name="connsiteX45" fmla="*/ 0 w 1152034"/>
              <a:gd name="connsiteY45" fmla="*/ 355846 h 711692"/>
              <a:gd name="connsiteX46" fmla="*/ 70874 w 1152034"/>
              <a:gd name="connsiteY46" fmla="*/ 96959 h 711692"/>
              <a:gd name="connsiteX47" fmla="*/ 284480 w 1152034"/>
              <a:gd name="connsiteY47" fmla="*/ 0 h 71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52034" h="711692">
                <a:moveTo>
                  <a:pt x="912342" y="379963"/>
                </a:moveTo>
                <a:cubicBezTo>
                  <a:pt x="881827" y="379963"/>
                  <a:pt x="856233" y="388986"/>
                  <a:pt x="835561" y="407033"/>
                </a:cubicBezTo>
                <a:cubicBezTo>
                  <a:pt x="814890" y="425079"/>
                  <a:pt x="804554" y="448540"/>
                  <a:pt x="804554" y="477414"/>
                </a:cubicBezTo>
                <a:cubicBezTo>
                  <a:pt x="804554" y="506289"/>
                  <a:pt x="814397" y="531062"/>
                  <a:pt x="834085" y="551734"/>
                </a:cubicBezTo>
                <a:cubicBezTo>
                  <a:pt x="853772" y="572405"/>
                  <a:pt x="878381" y="582741"/>
                  <a:pt x="907912" y="582741"/>
                </a:cubicBezTo>
                <a:cubicBezTo>
                  <a:pt x="937443" y="582741"/>
                  <a:pt x="962052" y="573553"/>
                  <a:pt x="981739" y="555179"/>
                </a:cubicBezTo>
                <a:cubicBezTo>
                  <a:pt x="1001426" y="536804"/>
                  <a:pt x="1011270" y="513015"/>
                  <a:pt x="1011270" y="483813"/>
                </a:cubicBezTo>
                <a:cubicBezTo>
                  <a:pt x="1011270" y="454610"/>
                  <a:pt x="1002411" y="430001"/>
                  <a:pt x="984692" y="409986"/>
                </a:cubicBezTo>
                <a:cubicBezTo>
                  <a:pt x="966974" y="389970"/>
                  <a:pt x="942857" y="379963"/>
                  <a:pt x="912342" y="379963"/>
                </a:cubicBezTo>
                <a:close/>
                <a:moveTo>
                  <a:pt x="284480" y="126982"/>
                </a:moveTo>
                <a:cubicBezTo>
                  <a:pt x="238543" y="126982"/>
                  <a:pt x="204747" y="147982"/>
                  <a:pt x="183091" y="189982"/>
                </a:cubicBezTo>
                <a:cubicBezTo>
                  <a:pt x="161435" y="231981"/>
                  <a:pt x="150607" y="287433"/>
                  <a:pt x="150607" y="356339"/>
                </a:cubicBezTo>
                <a:cubicBezTo>
                  <a:pt x="150607" y="425243"/>
                  <a:pt x="161435" y="480696"/>
                  <a:pt x="183091" y="522695"/>
                </a:cubicBezTo>
                <a:cubicBezTo>
                  <a:pt x="204747" y="564694"/>
                  <a:pt x="238543" y="585694"/>
                  <a:pt x="284480" y="585694"/>
                </a:cubicBezTo>
                <a:cubicBezTo>
                  <a:pt x="330417" y="585694"/>
                  <a:pt x="364213" y="564694"/>
                  <a:pt x="385869" y="522695"/>
                </a:cubicBezTo>
                <a:cubicBezTo>
                  <a:pt x="407525" y="480696"/>
                  <a:pt x="418352" y="425243"/>
                  <a:pt x="418352" y="356339"/>
                </a:cubicBezTo>
                <a:cubicBezTo>
                  <a:pt x="418352" y="287433"/>
                  <a:pt x="407525" y="231981"/>
                  <a:pt x="385869" y="189982"/>
                </a:cubicBezTo>
                <a:cubicBezTo>
                  <a:pt x="364213" y="147982"/>
                  <a:pt x="330417" y="126982"/>
                  <a:pt x="284480" y="126982"/>
                </a:cubicBezTo>
                <a:close/>
                <a:moveTo>
                  <a:pt x="920709" y="0"/>
                </a:moveTo>
                <a:cubicBezTo>
                  <a:pt x="952865" y="0"/>
                  <a:pt x="983544" y="4758"/>
                  <a:pt x="1012747" y="14274"/>
                </a:cubicBezTo>
                <a:cubicBezTo>
                  <a:pt x="1041949" y="23789"/>
                  <a:pt x="1064426" y="33469"/>
                  <a:pt x="1080175" y="43312"/>
                </a:cubicBezTo>
                <a:cubicBezTo>
                  <a:pt x="1095925" y="53155"/>
                  <a:pt x="1113316" y="65624"/>
                  <a:pt x="1132347" y="80718"/>
                </a:cubicBezTo>
                <a:lnTo>
                  <a:pt x="1059504" y="188997"/>
                </a:lnTo>
                <a:cubicBezTo>
                  <a:pt x="1055566" y="185060"/>
                  <a:pt x="1049824" y="179810"/>
                  <a:pt x="1042277" y="173248"/>
                </a:cubicBezTo>
                <a:cubicBezTo>
                  <a:pt x="1034731" y="166685"/>
                  <a:pt x="1019801" y="158154"/>
                  <a:pt x="997489" y="147654"/>
                </a:cubicBezTo>
                <a:cubicBezTo>
                  <a:pt x="975177" y="137155"/>
                  <a:pt x="953521" y="131904"/>
                  <a:pt x="932521" y="131904"/>
                </a:cubicBezTo>
                <a:cubicBezTo>
                  <a:pt x="889866" y="131904"/>
                  <a:pt x="856889" y="146178"/>
                  <a:pt x="833593" y="174724"/>
                </a:cubicBezTo>
                <a:cubicBezTo>
                  <a:pt x="810296" y="203271"/>
                  <a:pt x="796023" y="242153"/>
                  <a:pt x="790773" y="291371"/>
                </a:cubicBezTo>
                <a:cubicBezTo>
                  <a:pt x="833429" y="263809"/>
                  <a:pt x="878709" y="250027"/>
                  <a:pt x="926615" y="250027"/>
                </a:cubicBezTo>
                <a:cubicBezTo>
                  <a:pt x="990927" y="250027"/>
                  <a:pt x="1044574" y="271027"/>
                  <a:pt x="1087558" y="313027"/>
                </a:cubicBezTo>
                <a:cubicBezTo>
                  <a:pt x="1130542" y="355026"/>
                  <a:pt x="1152034" y="410970"/>
                  <a:pt x="1152034" y="480860"/>
                </a:cubicBezTo>
                <a:cubicBezTo>
                  <a:pt x="1152034" y="550749"/>
                  <a:pt x="1128901" y="606694"/>
                  <a:pt x="1082636" y="648693"/>
                </a:cubicBezTo>
                <a:cubicBezTo>
                  <a:pt x="1036371" y="690692"/>
                  <a:pt x="978130" y="711692"/>
                  <a:pt x="907912" y="711692"/>
                </a:cubicBezTo>
                <a:cubicBezTo>
                  <a:pt x="859350" y="711692"/>
                  <a:pt x="817187" y="702341"/>
                  <a:pt x="781422" y="683638"/>
                </a:cubicBezTo>
                <a:cubicBezTo>
                  <a:pt x="745657" y="664935"/>
                  <a:pt x="717930" y="638849"/>
                  <a:pt x="698243" y="605382"/>
                </a:cubicBezTo>
                <a:cubicBezTo>
                  <a:pt x="658869" y="540414"/>
                  <a:pt x="639181" y="459040"/>
                  <a:pt x="639181" y="361260"/>
                </a:cubicBezTo>
                <a:cubicBezTo>
                  <a:pt x="639181" y="298261"/>
                  <a:pt x="646892" y="242973"/>
                  <a:pt x="662314" y="195396"/>
                </a:cubicBezTo>
                <a:cubicBezTo>
                  <a:pt x="677735" y="147818"/>
                  <a:pt x="698899" y="110248"/>
                  <a:pt x="725805" y="82686"/>
                </a:cubicBezTo>
                <a:cubicBezTo>
                  <a:pt x="778304" y="27563"/>
                  <a:pt x="843272" y="0"/>
                  <a:pt x="920709" y="0"/>
                </a:cubicBezTo>
                <a:close/>
                <a:moveTo>
                  <a:pt x="284480" y="0"/>
                </a:moveTo>
                <a:cubicBezTo>
                  <a:pt x="379634" y="0"/>
                  <a:pt x="450836" y="32320"/>
                  <a:pt x="498085" y="96959"/>
                </a:cubicBezTo>
                <a:cubicBezTo>
                  <a:pt x="545335" y="161599"/>
                  <a:pt x="568959" y="247895"/>
                  <a:pt x="568959" y="355846"/>
                </a:cubicBezTo>
                <a:cubicBezTo>
                  <a:pt x="568959" y="463797"/>
                  <a:pt x="545335" y="550093"/>
                  <a:pt x="498085" y="614733"/>
                </a:cubicBezTo>
                <a:cubicBezTo>
                  <a:pt x="450836" y="679373"/>
                  <a:pt x="379634" y="711692"/>
                  <a:pt x="284480" y="711692"/>
                </a:cubicBezTo>
                <a:cubicBezTo>
                  <a:pt x="189325" y="711692"/>
                  <a:pt x="118123" y="679373"/>
                  <a:pt x="70874" y="614733"/>
                </a:cubicBezTo>
                <a:cubicBezTo>
                  <a:pt x="23625" y="550093"/>
                  <a:pt x="0" y="463797"/>
                  <a:pt x="0" y="355846"/>
                </a:cubicBezTo>
                <a:cubicBezTo>
                  <a:pt x="0" y="247895"/>
                  <a:pt x="23625" y="161599"/>
                  <a:pt x="70874" y="96959"/>
                </a:cubicBezTo>
                <a:cubicBezTo>
                  <a:pt x="118123" y="32320"/>
                  <a:pt x="189325" y="0"/>
                  <a:pt x="284480" y="0"/>
                </a:cubicBezTo>
                <a:close/>
              </a:path>
            </a:pathLst>
          </a:custGeom>
          <a:solidFill>
            <a:schemeClr val="tx1">
              <a:alpha val="10000"/>
            </a:schemeClr>
          </a:solidFill>
        </p:spPr>
        <p:txBody>
          <a:bodyPr wrap="square" anchor="ctr">
            <a:noAutofit/>
          </a:bodyP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a:t>
            </a:r>
          </a:p>
        </p:txBody>
      </p:sp>
      <p:sp>
        <p:nvSpPr>
          <p:cNvPr id="29" name="Рисунок 28"/>
          <p:cNvSpPr>
            <a:spLocks noGrp="1"/>
          </p:cNvSpPr>
          <p:nvPr>
            <p:ph type="pic" sz="quarter" idx="110" hasCustomPrompt="1"/>
          </p:nvPr>
        </p:nvSpPr>
        <p:spPr>
          <a:xfrm>
            <a:off x="4497578" y="6042880"/>
            <a:ext cx="2612894" cy="1633050"/>
          </a:xfrm>
          <a:custGeom>
            <a:avLst/>
            <a:gdLst>
              <a:gd name="connsiteX0" fmla="*/ 284480 w 1138889"/>
              <a:gd name="connsiteY0" fmla="*/ 126982 h 711692"/>
              <a:gd name="connsiteX1" fmla="*/ 183091 w 1138889"/>
              <a:gd name="connsiteY1" fmla="*/ 189982 h 711692"/>
              <a:gd name="connsiteX2" fmla="*/ 150607 w 1138889"/>
              <a:gd name="connsiteY2" fmla="*/ 356339 h 711692"/>
              <a:gd name="connsiteX3" fmla="*/ 183091 w 1138889"/>
              <a:gd name="connsiteY3" fmla="*/ 522695 h 711692"/>
              <a:gd name="connsiteX4" fmla="*/ 284480 w 1138889"/>
              <a:gd name="connsiteY4" fmla="*/ 585694 h 711692"/>
              <a:gd name="connsiteX5" fmla="*/ 385869 w 1138889"/>
              <a:gd name="connsiteY5" fmla="*/ 522695 h 711692"/>
              <a:gd name="connsiteX6" fmla="*/ 418353 w 1138889"/>
              <a:gd name="connsiteY6" fmla="*/ 356339 h 711692"/>
              <a:gd name="connsiteX7" fmla="*/ 385869 w 1138889"/>
              <a:gd name="connsiteY7" fmla="*/ 189982 h 711692"/>
              <a:gd name="connsiteX8" fmla="*/ 284480 w 1138889"/>
              <a:gd name="connsiteY8" fmla="*/ 126982 h 711692"/>
              <a:gd name="connsiteX9" fmla="*/ 641787 w 1138889"/>
              <a:gd name="connsiteY9" fmla="*/ 11812 h 711692"/>
              <a:gd name="connsiteX10" fmla="*/ 1138889 w 1138889"/>
              <a:gd name="connsiteY10" fmla="*/ 11812 h 711692"/>
              <a:gd name="connsiteX11" fmla="*/ 1138889 w 1138889"/>
              <a:gd name="connsiteY11" fmla="*/ 127966 h 711692"/>
              <a:gd name="connsiteX12" fmla="*/ 860315 w 1138889"/>
              <a:gd name="connsiteY12" fmla="*/ 699880 h 711692"/>
              <a:gd name="connsiteX13" fmla="*/ 692974 w 1138889"/>
              <a:gd name="connsiteY13" fmla="*/ 699880 h 711692"/>
              <a:gd name="connsiteX14" fmla="*/ 958751 w 1138889"/>
              <a:gd name="connsiteY14" fmla="*/ 143716 h 711692"/>
              <a:gd name="connsiteX15" fmla="*/ 785504 w 1138889"/>
              <a:gd name="connsiteY15" fmla="*/ 143716 h 711692"/>
              <a:gd name="connsiteX16" fmla="*/ 785504 w 1138889"/>
              <a:gd name="connsiteY16" fmla="*/ 232309 h 711692"/>
              <a:gd name="connsiteX17" fmla="*/ 641787 w 1138889"/>
              <a:gd name="connsiteY17" fmla="*/ 232309 h 711692"/>
              <a:gd name="connsiteX18" fmla="*/ 284480 w 1138889"/>
              <a:gd name="connsiteY18" fmla="*/ 0 h 711692"/>
              <a:gd name="connsiteX19" fmla="*/ 498085 w 1138889"/>
              <a:gd name="connsiteY19" fmla="*/ 96959 h 711692"/>
              <a:gd name="connsiteX20" fmla="*/ 568959 w 1138889"/>
              <a:gd name="connsiteY20" fmla="*/ 355846 h 711692"/>
              <a:gd name="connsiteX21" fmla="*/ 498085 w 1138889"/>
              <a:gd name="connsiteY21" fmla="*/ 614733 h 711692"/>
              <a:gd name="connsiteX22" fmla="*/ 284480 w 1138889"/>
              <a:gd name="connsiteY22" fmla="*/ 711692 h 711692"/>
              <a:gd name="connsiteX23" fmla="*/ 70874 w 1138889"/>
              <a:gd name="connsiteY23" fmla="*/ 614733 h 711692"/>
              <a:gd name="connsiteX24" fmla="*/ 0 w 1138889"/>
              <a:gd name="connsiteY24" fmla="*/ 355846 h 711692"/>
              <a:gd name="connsiteX25" fmla="*/ 70874 w 1138889"/>
              <a:gd name="connsiteY25" fmla="*/ 96959 h 711692"/>
              <a:gd name="connsiteX26" fmla="*/ 284480 w 1138889"/>
              <a:gd name="connsiteY26" fmla="*/ 0 h 71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8889" h="711692">
                <a:moveTo>
                  <a:pt x="284480" y="126982"/>
                </a:moveTo>
                <a:cubicBezTo>
                  <a:pt x="238543" y="126982"/>
                  <a:pt x="204747" y="147982"/>
                  <a:pt x="183091" y="189982"/>
                </a:cubicBezTo>
                <a:cubicBezTo>
                  <a:pt x="161435" y="231981"/>
                  <a:pt x="150607" y="287433"/>
                  <a:pt x="150607" y="356339"/>
                </a:cubicBezTo>
                <a:cubicBezTo>
                  <a:pt x="150607" y="425243"/>
                  <a:pt x="161435" y="480696"/>
                  <a:pt x="183091" y="522695"/>
                </a:cubicBezTo>
                <a:cubicBezTo>
                  <a:pt x="204747" y="564694"/>
                  <a:pt x="238543" y="585694"/>
                  <a:pt x="284480" y="585694"/>
                </a:cubicBezTo>
                <a:cubicBezTo>
                  <a:pt x="330417" y="585694"/>
                  <a:pt x="364213" y="564694"/>
                  <a:pt x="385869" y="522695"/>
                </a:cubicBezTo>
                <a:cubicBezTo>
                  <a:pt x="407525" y="480696"/>
                  <a:pt x="418353" y="425243"/>
                  <a:pt x="418353" y="356339"/>
                </a:cubicBezTo>
                <a:cubicBezTo>
                  <a:pt x="418353" y="287433"/>
                  <a:pt x="407525" y="231981"/>
                  <a:pt x="385869" y="189982"/>
                </a:cubicBezTo>
                <a:cubicBezTo>
                  <a:pt x="364213" y="147982"/>
                  <a:pt x="330417" y="126982"/>
                  <a:pt x="284480" y="126982"/>
                </a:cubicBezTo>
                <a:close/>
                <a:moveTo>
                  <a:pt x="641787" y="11812"/>
                </a:moveTo>
                <a:lnTo>
                  <a:pt x="1138889" y="11812"/>
                </a:lnTo>
                <a:lnTo>
                  <a:pt x="1138889" y="127966"/>
                </a:lnTo>
                <a:lnTo>
                  <a:pt x="860315" y="699880"/>
                </a:lnTo>
                <a:lnTo>
                  <a:pt x="692974" y="699880"/>
                </a:lnTo>
                <a:lnTo>
                  <a:pt x="958751" y="143716"/>
                </a:lnTo>
                <a:lnTo>
                  <a:pt x="785504" y="143716"/>
                </a:lnTo>
                <a:lnTo>
                  <a:pt x="785504" y="232309"/>
                </a:lnTo>
                <a:lnTo>
                  <a:pt x="641787" y="232309"/>
                </a:lnTo>
                <a:close/>
                <a:moveTo>
                  <a:pt x="284480" y="0"/>
                </a:moveTo>
                <a:cubicBezTo>
                  <a:pt x="379634" y="0"/>
                  <a:pt x="450836" y="32320"/>
                  <a:pt x="498085" y="96959"/>
                </a:cubicBezTo>
                <a:cubicBezTo>
                  <a:pt x="545335" y="161599"/>
                  <a:pt x="568959" y="247895"/>
                  <a:pt x="568959" y="355846"/>
                </a:cubicBezTo>
                <a:cubicBezTo>
                  <a:pt x="568959" y="463797"/>
                  <a:pt x="545335" y="550093"/>
                  <a:pt x="498085" y="614733"/>
                </a:cubicBezTo>
                <a:cubicBezTo>
                  <a:pt x="450836" y="679373"/>
                  <a:pt x="379634" y="711692"/>
                  <a:pt x="284480" y="711692"/>
                </a:cubicBezTo>
                <a:cubicBezTo>
                  <a:pt x="189325" y="711692"/>
                  <a:pt x="118123" y="679373"/>
                  <a:pt x="70874" y="614733"/>
                </a:cubicBezTo>
                <a:cubicBezTo>
                  <a:pt x="23625" y="550093"/>
                  <a:pt x="0" y="463797"/>
                  <a:pt x="0" y="355846"/>
                </a:cubicBezTo>
                <a:cubicBezTo>
                  <a:pt x="0" y="247895"/>
                  <a:pt x="23625" y="161599"/>
                  <a:pt x="70874" y="96959"/>
                </a:cubicBezTo>
                <a:cubicBezTo>
                  <a:pt x="118123" y="32320"/>
                  <a:pt x="189325" y="0"/>
                  <a:pt x="284480" y="0"/>
                </a:cubicBezTo>
                <a:close/>
              </a:path>
            </a:pathLst>
          </a:custGeom>
          <a:solidFill>
            <a:schemeClr val="tx1">
              <a:alpha val="10000"/>
            </a:schemeClr>
          </a:solidFill>
        </p:spPr>
        <p:txBody>
          <a:bodyPr wrap="square" anchor="ctr">
            <a:noAutofit/>
          </a:bodyP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a:t>
            </a:r>
          </a:p>
        </p:txBody>
      </p:sp>
      <p:sp>
        <p:nvSpPr>
          <p:cNvPr id="30" name="Рисунок 29"/>
          <p:cNvSpPr>
            <a:spLocks noGrp="1"/>
          </p:cNvSpPr>
          <p:nvPr>
            <p:ph type="pic" sz="quarter" idx="111" hasCustomPrompt="1"/>
          </p:nvPr>
        </p:nvSpPr>
        <p:spPr>
          <a:xfrm>
            <a:off x="7590895" y="6042880"/>
            <a:ext cx="2686832" cy="1633050"/>
          </a:xfrm>
          <a:custGeom>
            <a:avLst/>
            <a:gdLst>
              <a:gd name="connsiteX0" fmla="*/ 908293 w 1171116"/>
              <a:gd name="connsiteY0" fmla="*/ 401619 h 711692"/>
              <a:gd name="connsiteX1" fmla="*/ 832497 w 1171116"/>
              <a:gd name="connsiteY1" fmla="*/ 425243 h 711692"/>
              <a:gd name="connsiteX2" fmla="*/ 799029 w 1171116"/>
              <a:gd name="connsiteY2" fmla="*/ 493164 h 711692"/>
              <a:gd name="connsiteX3" fmla="*/ 833482 w 1171116"/>
              <a:gd name="connsiteY3" fmla="*/ 560593 h 711692"/>
              <a:gd name="connsiteX4" fmla="*/ 908293 w 1171116"/>
              <a:gd name="connsiteY4" fmla="*/ 583726 h 711692"/>
              <a:gd name="connsiteX5" fmla="*/ 983104 w 1171116"/>
              <a:gd name="connsiteY5" fmla="*/ 560593 h 711692"/>
              <a:gd name="connsiteX6" fmla="*/ 1017556 w 1171116"/>
              <a:gd name="connsiteY6" fmla="*/ 493164 h 711692"/>
              <a:gd name="connsiteX7" fmla="*/ 984088 w 1171116"/>
              <a:gd name="connsiteY7" fmla="*/ 425243 h 711692"/>
              <a:gd name="connsiteX8" fmla="*/ 908293 w 1171116"/>
              <a:gd name="connsiteY8" fmla="*/ 401619 h 711692"/>
              <a:gd name="connsiteX9" fmla="*/ 284480 w 1171116"/>
              <a:gd name="connsiteY9" fmla="*/ 126982 h 711692"/>
              <a:gd name="connsiteX10" fmla="*/ 183091 w 1171116"/>
              <a:gd name="connsiteY10" fmla="*/ 189982 h 711692"/>
              <a:gd name="connsiteX11" fmla="*/ 150607 w 1171116"/>
              <a:gd name="connsiteY11" fmla="*/ 356339 h 711692"/>
              <a:gd name="connsiteX12" fmla="*/ 183091 w 1171116"/>
              <a:gd name="connsiteY12" fmla="*/ 522695 h 711692"/>
              <a:gd name="connsiteX13" fmla="*/ 284480 w 1171116"/>
              <a:gd name="connsiteY13" fmla="*/ 585694 h 711692"/>
              <a:gd name="connsiteX14" fmla="*/ 385869 w 1171116"/>
              <a:gd name="connsiteY14" fmla="*/ 522695 h 711692"/>
              <a:gd name="connsiteX15" fmla="*/ 418353 w 1171116"/>
              <a:gd name="connsiteY15" fmla="*/ 356339 h 711692"/>
              <a:gd name="connsiteX16" fmla="*/ 385869 w 1171116"/>
              <a:gd name="connsiteY16" fmla="*/ 189982 h 711692"/>
              <a:gd name="connsiteX17" fmla="*/ 284480 w 1171116"/>
              <a:gd name="connsiteY17" fmla="*/ 126982 h 711692"/>
              <a:gd name="connsiteX18" fmla="*/ 908293 w 1171116"/>
              <a:gd name="connsiteY18" fmla="*/ 119108 h 711692"/>
              <a:gd name="connsiteX19" fmla="*/ 842341 w 1171116"/>
              <a:gd name="connsiteY19" fmla="*/ 142732 h 711692"/>
              <a:gd name="connsiteX20" fmla="*/ 814779 w 1171116"/>
              <a:gd name="connsiteY20" fmla="*/ 201302 h 711692"/>
              <a:gd name="connsiteX21" fmla="*/ 842833 w 1171116"/>
              <a:gd name="connsiteY21" fmla="*/ 259871 h 711692"/>
              <a:gd name="connsiteX22" fmla="*/ 908293 w 1171116"/>
              <a:gd name="connsiteY22" fmla="*/ 283496 h 711692"/>
              <a:gd name="connsiteX23" fmla="*/ 973753 w 1171116"/>
              <a:gd name="connsiteY23" fmla="*/ 259871 h 711692"/>
              <a:gd name="connsiteX24" fmla="*/ 1001807 w 1171116"/>
              <a:gd name="connsiteY24" fmla="*/ 201302 h 711692"/>
              <a:gd name="connsiteX25" fmla="*/ 974245 w 1171116"/>
              <a:gd name="connsiteY25" fmla="*/ 142732 h 711692"/>
              <a:gd name="connsiteX26" fmla="*/ 908293 w 1171116"/>
              <a:gd name="connsiteY26" fmla="*/ 119108 h 711692"/>
              <a:gd name="connsiteX27" fmla="*/ 908293 w 1171116"/>
              <a:gd name="connsiteY27" fmla="*/ 0 h 711692"/>
              <a:gd name="connsiteX28" fmla="*/ 1078587 w 1171116"/>
              <a:gd name="connsiteY28" fmla="*/ 54140 h 711692"/>
              <a:gd name="connsiteX29" fmla="*/ 1146507 w 1171116"/>
              <a:gd name="connsiteY29" fmla="*/ 187521 h 711692"/>
              <a:gd name="connsiteX30" fmla="*/ 1085477 w 1171116"/>
              <a:gd name="connsiteY30" fmla="*/ 323854 h 711692"/>
              <a:gd name="connsiteX31" fmla="*/ 1171116 w 1171116"/>
              <a:gd name="connsiteY31" fmla="*/ 497102 h 711692"/>
              <a:gd name="connsiteX32" fmla="*/ 1098274 w 1171116"/>
              <a:gd name="connsiteY32" fmla="*/ 649678 h 711692"/>
              <a:gd name="connsiteX33" fmla="*/ 908293 w 1171116"/>
              <a:gd name="connsiteY33" fmla="*/ 711692 h 711692"/>
              <a:gd name="connsiteX34" fmla="*/ 718311 w 1171116"/>
              <a:gd name="connsiteY34" fmla="*/ 649678 h 711692"/>
              <a:gd name="connsiteX35" fmla="*/ 645469 w 1171116"/>
              <a:gd name="connsiteY35" fmla="*/ 497102 h 711692"/>
              <a:gd name="connsiteX36" fmla="*/ 731108 w 1171116"/>
              <a:gd name="connsiteY36" fmla="*/ 323854 h 711692"/>
              <a:gd name="connsiteX37" fmla="*/ 669094 w 1171116"/>
              <a:gd name="connsiteY37" fmla="*/ 187029 h 711692"/>
              <a:gd name="connsiteX38" fmla="*/ 737507 w 1171116"/>
              <a:gd name="connsiteY38" fmla="*/ 54140 h 711692"/>
              <a:gd name="connsiteX39" fmla="*/ 908293 w 1171116"/>
              <a:gd name="connsiteY39" fmla="*/ 0 h 711692"/>
              <a:gd name="connsiteX40" fmla="*/ 284480 w 1171116"/>
              <a:gd name="connsiteY40" fmla="*/ 0 h 711692"/>
              <a:gd name="connsiteX41" fmla="*/ 498086 w 1171116"/>
              <a:gd name="connsiteY41" fmla="*/ 96959 h 711692"/>
              <a:gd name="connsiteX42" fmla="*/ 568959 w 1171116"/>
              <a:gd name="connsiteY42" fmla="*/ 355846 h 711692"/>
              <a:gd name="connsiteX43" fmla="*/ 498086 w 1171116"/>
              <a:gd name="connsiteY43" fmla="*/ 614733 h 711692"/>
              <a:gd name="connsiteX44" fmla="*/ 284480 w 1171116"/>
              <a:gd name="connsiteY44" fmla="*/ 711692 h 711692"/>
              <a:gd name="connsiteX45" fmla="*/ 70874 w 1171116"/>
              <a:gd name="connsiteY45" fmla="*/ 614733 h 711692"/>
              <a:gd name="connsiteX46" fmla="*/ 0 w 1171116"/>
              <a:gd name="connsiteY46" fmla="*/ 355846 h 711692"/>
              <a:gd name="connsiteX47" fmla="*/ 70874 w 1171116"/>
              <a:gd name="connsiteY47" fmla="*/ 96959 h 711692"/>
              <a:gd name="connsiteX48" fmla="*/ 284480 w 1171116"/>
              <a:gd name="connsiteY48" fmla="*/ 0 h 71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71116" h="711692">
                <a:moveTo>
                  <a:pt x="908293" y="401619"/>
                </a:moveTo>
                <a:cubicBezTo>
                  <a:pt x="880075" y="401619"/>
                  <a:pt x="854809" y="409494"/>
                  <a:pt x="832497" y="425243"/>
                </a:cubicBezTo>
                <a:cubicBezTo>
                  <a:pt x="810185" y="440993"/>
                  <a:pt x="799029" y="463633"/>
                  <a:pt x="799029" y="493164"/>
                </a:cubicBezTo>
                <a:cubicBezTo>
                  <a:pt x="799029" y="522695"/>
                  <a:pt x="810513" y="545171"/>
                  <a:pt x="833482" y="560593"/>
                </a:cubicBezTo>
                <a:cubicBezTo>
                  <a:pt x="856450" y="576015"/>
                  <a:pt x="881387" y="583726"/>
                  <a:pt x="908293" y="583726"/>
                </a:cubicBezTo>
                <a:cubicBezTo>
                  <a:pt x="935198" y="583726"/>
                  <a:pt x="960136" y="576015"/>
                  <a:pt x="983104" y="560593"/>
                </a:cubicBezTo>
                <a:cubicBezTo>
                  <a:pt x="1006072" y="545171"/>
                  <a:pt x="1017556" y="522695"/>
                  <a:pt x="1017556" y="493164"/>
                </a:cubicBezTo>
                <a:cubicBezTo>
                  <a:pt x="1017556" y="463633"/>
                  <a:pt x="1006400" y="440993"/>
                  <a:pt x="984088" y="425243"/>
                </a:cubicBezTo>
                <a:cubicBezTo>
                  <a:pt x="961776" y="409494"/>
                  <a:pt x="936511" y="401619"/>
                  <a:pt x="908293" y="401619"/>
                </a:cubicBezTo>
                <a:close/>
                <a:moveTo>
                  <a:pt x="284480" y="126982"/>
                </a:moveTo>
                <a:cubicBezTo>
                  <a:pt x="238543" y="126982"/>
                  <a:pt x="204747" y="147982"/>
                  <a:pt x="183091" y="189982"/>
                </a:cubicBezTo>
                <a:cubicBezTo>
                  <a:pt x="161435" y="231981"/>
                  <a:pt x="150607" y="287433"/>
                  <a:pt x="150607" y="356339"/>
                </a:cubicBezTo>
                <a:cubicBezTo>
                  <a:pt x="150607" y="425243"/>
                  <a:pt x="161435" y="480696"/>
                  <a:pt x="183091" y="522695"/>
                </a:cubicBezTo>
                <a:cubicBezTo>
                  <a:pt x="204747" y="564694"/>
                  <a:pt x="238543" y="585694"/>
                  <a:pt x="284480" y="585694"/>
                </a:cubicBezTo>
                <a:cubicBezTo>
                  <a:pt x="330417" y="585694"/>
                  <a:pt x="364213" y="564694"/>
                  <a:pt x="385869" y="522695"/>
                </a:cubicBezTo>
                <a:cubicBezTo>
                  <a:pt x="407525" y="480696"/>
                  <a:pt x="418353" y="425243"/>
                  <a:pt x="418353" y="356339"/>
                </a:cubicBezTo>
                <a:cubicBezTo>
                  <a:pt x="418353" y="287433"/>
                  <a:pt x="407525" y="231981"/>
                  <a:pt x="385869" y="189982"/>
                </a:cubicBezTo>
                <a:cubicBezTo>
                  <a:pt x="364213" y="147982"/>
                  <a:pt x="330417" y="126982"/>
                  <a:pt x="284480" y="126982"/>
                </a:cubicBezTo>
                <a:close/>
                <a:moveTo>
                  <a:pt x="908293" y="119108"/>
                </a:moveTo>
                <a:cubicBezTo>
                  <a:pt x="882699" y="119108"/>
                  <a:pt x="860715" y="126982"/>
                  <a:pt x="842341" y="142732"/>
                </a:cubicBezTo>
                <a:cubicBezTo>
                  <a:pt x="823966" y="158482"/>
                  <a:pt x="814779" y="178005"/>
                  <a:pt x="814779" y="201302"/>
                </a:cubicBezTo>
                <a:cubicBezTo>
                  <a:pt x="814779" y="224598"/>
                  <a:pt x="824130" y="244121"/>
                  <a:pt x="842833" y="259871"/>
                </a:cubicBezTo>
                <a:cubicBezTo>
                  <a:pt x="861536" y="275621"/>
                  <a:pt x="883356" y="283496"/>
                  <a:pt x="908293" y="283496"/>
                </a:cubicBezTo>
                <a:cubicBezTo>
                  <a:pt x="933230" y="283496"/>
                  <a:pt x="955050" y="275621"/>
                  <a:pt x="973753" y="259871"/>
                </a:cubicBezTo>
                <a:cubicBezTo>
                  <a:pt x="992455" y="244121"/>
                  <a:pt x="1001807" y="224598"/>
                  <a:pt x="1001807" y="201302"/>
                </a:cubicBezTo>
                <a:cubicBezTo>
                  <a:pt x="1001807" y="178005"/>
                  <a:pt x="992619" y="158482"/>
                  <a:pt x="974245" y="142732"/>
                </a:cubicBezTo>
                <a:cubicBezTo>
                  <a:pt x="955870" y="126982"/>
                  <a:pt x="933886" y="119108"/>
                  <a:pt x="908293" y="119108"/>
                </a:cubicBezTo>
                <a:close/>
                <a:moveTo>
                  <a:pt x="908293" y="0"/>
                </a:moveTo>
                <a:cubicBezTo>
                  <a:pt x="976542" y="0"/>
                  <a:pt x="1033306" y="18047"/>
                  <a:pt x="1078587" y="54140"/>
                </a:cubicBezTo>
                <a:cubicBezTo>
                  <a:pt x="1123867" y="90233"/>
                  <a:pt x="1146507" y="134693"/>
                  <a:pt x="1146507" y="187521"/>
                </a:cubicBezTo>
                <a:cubicBezTo>
                  <a:pt x="1146507" y="240348"/>
                  <a:pt x="1126164" y="285793"/>
                  <a:pt x="1085477" y="323854"/>
                </a:cubicBezTo>
                <a:cubicBezTo>
                  <a:pt x="1142570" y="367822"/>
                  <a:pt x="1171116" y="425572"/>
                  <a:pt x="1171116" y="497102"/>
                </a:cubicBezTo>
                <a:cubicBezTo>
                  <a:pt x="1171116" y="557476"/>
                  <a:pt x="1146835" y="608334"/>
                  <a:pt x="1098274" y="649678"/>
                </a:cubicBezTo>
                <a:cubicBezTo>
                  <a:pt x="1049712" y="691021"/>
                  <a:pt x="986385" y="711692"/>
                  <a:pt x="908293" y="711692"/>
                </a:cubicBezTo>
                <a:cubicBezTo>
                  <a:pt x="830200" y="711692"/>
                  <a:pt x="766874" y="691021"/>
                  <a:pt x="718311" y="649678"/>
                </a:cubicBezTo>
                <a:cubicBezTo>
                  <a:pt x="669750" y="608334"/>
                  <a:pt x="645469" y="557476"/>
                  <a:pt x="645469" y="497102"/>
                </a:cubicBezTo>
                <a:cubicBezTo>
                  <a:pt x="645469" y="425572"/>
                  <a:pt x="674015" y="367822"/>
                  <a:pt x="731108" y="323854"/>
                </a:cubicBezTo>
                <a:cubicBezTo>
                  <a:pt x="689765" y="285136"/>
                  <a:pt x="669094" y="239528"/>
                  <a:pt x="669094" y="187029"/>
                </a:cubicBezTo>
                <a:cubicBezTo>
                  <a:pt x="669094" y="134529"/>
                  <a:pt x="691898" y="90233"/>
                  <a:pt x="737507" y="54140"/>
                </a:cubicBezTo>
                <a:cubicBezTo>
                  <a:pt x="783115" y="18047"/>
                  <a:pt x="840044" y="0"/>
                  <a:pt x="908293" y="0"/>
                </a:cubicBezTo>
                <a:close/>
                <a:moveTo>
                  <a:pt x="284480" y="0"/>
                </a:moveTo>
                <a:cubicBezTo>
                  <a:pt x="379634" y="0"/>
                  <a:pt x="450836" y="32320"/>
                  <a:pt x="498086" y="96959"/>
                </a:cubicBezTo>
                <a:cubicBezTo>
                  <a:pt x="545335" y="161599"/>
                  <a:pt x="568959" y="247895"/>
                  <a:pt x="568959" y="355846"/>
                </a:cubicBezTo>
                <a:cubicBezTo>
                  <a:pt x="568959" y="463797"/>
                  <a:pt x="545335" y="550093"/>
                  <a:pt x="498086" y="614733"/>
                </a:cubicBezTo>
                <a:cubicBezTo>
                  <a:pt x="450836" y="679373"/>
                  <a:pt x="379634" y="711692"/>
                  <a:pt x="284480" y="711692"/>
                </a:cubicBezTo>
                <a:cubicBezTo>
                  <a:pt x="189326" y="711692"/>
                  <a:pt x="118123" y="679373"/>
                  <a:pt x="70874" y="614733"/>
                </a:cubicBezTo>
                <a:cubicBezTo>
                  <a:pt x="23625" y="550093"/>
                  <a:pt x="0" y="463797"/>
                  <a:pt x="0" y="355846"/>
                </a:cubicBezTo>
                <a:cubicBezTo>
                  <a:pt x="0" y="247895"/>
                  <a:pt x="23625" y="161599"/>
                  <a:pt x="70874" y="96959"/>
                </a:cubicBezTo>
                <a:cubicBezTo>
                  <a:pt x="118123" y="32320"/>
                  <a:pt x="189326" y="0"/>
                  <a:pt x="284480" y="0"/>
                </a:cubicBezTo>
                <a:close/>
              </a:path>
            </a:pathLst>
          </a:custGeom>
          <a:solidFill>
            <a:schemeClr val="tx1">
              <a:alpha val="10000"/>
            </a:schemeClr>
          </a:solidFill>
        </p:spPr>
        <p:txBody>
          <a:bodyPr wrap="square" anchor="ctr">
            <a:noAutofit/>
          </a:bodyP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a:t>
            </a:r>
          </a:p>
        </p:txBody>
      </p:sp>
      <p:sp>
        <p:nvSpPr>
          <p:cNvPr id="31" name="Рисунок 30"/>
          <p:cNvSpPr>
            <a:spLocks noGrp="1"/>
          </p:cNvSpPr>
          <p:nvPr>
            <p:ph type="pic" sz="quarter" idx="112" hasCustomPrompt="1"/>
          </p:nvPr>
        </p:nvSpPr>
        <p:spPr>
          <a:xfrm>
            <a:off x="10794244" y="6042880"/>
            <a:ext cx="2693828" cy="1633050"/>
          </a:xfrm>
          <a:custGeom>
            <a:avLst/>
            <a:gdLst>
              <a:gd name="connsiteX0" fmla="*/ 905436 w 1174166"/>
              <a:gd name="connsiteY0" fmla="*/ 128951 h 711692"/>
              <a:gd name="connsiteX1" fmla="*/ 833086 w 1174166"/>
              <a:gd name="connsiteY1" fmla="*/ 157006 h 711692"/>
              <a:gd name="connsiteX2" fmla="*/ 805032 w 1174166"/>
              <a:gd name="connsiteY2" fmla="*/ 228371 h 711692"/>
              <a:gd name="connsiteX3" fmla="*/ 830625 w 1174166"/>
              <a:gd name="connsiteY3" fmla="*/ 301706 h 711692"/>
              <a:gd name="connsiteX4" fmla="*/ 901991 w 1174166"/>
              <a:gd name="connsiteY4" fmla="*/ 331729 h 711692"/>
              <a:gd name="connsiteX5" fmla="*/ 978279 w 1174166"/>
              <a:gd name="connsiteY5" fmla="*/ 305152 h 711692"/>
              <a:gd name="connsiteX6" fmla="*/ 1008794 w 1174166"/>
              <a:gd name="connsiteY6" fmla="*/ 235262 h 711692"/>
              <a:gd name="connsiteX7" fmla="*/ 979263 w 1174166"/>
              <a:gd name="connsiteY7" fmla="*/ 160451 h 711692"/>
              <a:gd name="connsiteX8" fmla="*/ 905436 w 1174166"/>
              <a:gd name="connsiteY8" fmla="*/ 128951 h 711692"/>
              <a:gd name="connsiteX9" fmla="*/ 284480 w 1174166"/>
              <a:gd name="connsiteY9" fmla="*/ 126982 h 711692"/>
              <a:gd name="connsiteX10" fmla="*/ 183091 w 1174166"/>
              <a:gd name="connsiteY10" fmla="*/ 189982 h 711692"/>
              <a:gd name="connsiteX11" fmla="*/ 150607 w 1174166"/>
              <a:gd name="connsiteY11" fmla="*/ 356339 h 711692"/>
              <a:gd name="connsiteX12" fmla="*/ 183091 w 1174166"/>
              <a:gd name="connsiteY12" fmla="*/ 522695 h 711692"/>
              <a:gd name="connsiteX13" fmla="*/ 284480 w 1174166"/>
              <a:gd name="connsiteY13" fmla="*/ 585694 h 711692"/>
              <a:gd name="connsiteX14" fmla="*/ 385869 w 1174166"/>
              <a:gd name="connsiteY14" fmla="*/ 522695 h 711692"/>
              <a:gd name="connsiteX15" fmla="*/ 418353 w 1174166"/>
              <a:gd name="connsiteY15" fmla="*/ 356339 h 711692"/>
              <a:gd name="connsiteX16" fmla="*/ 385869 w 1174166"/>
              <a:gd name="connsiteY16" fmla="*/ 189982 h 711692"/>
              <a:gd name="connsiteX17" fmla="*/ 284480 w 1174166"/>
              <a:gd name="connsiteY17" fmla="*/ 126982 h 711692"/>
              <a:gd name="connsiteX18" fmla="*/ 905436 w 1174166"/>
              <a:gd name="connsiteY18" fmla="*/ 0 h 711692"/>
              <a:gd name="connsiteX19" fmla="*/ 1031927 w 1174166"/>
              <a:gd name="connsiteY19" fmla="*/ 28055 h 711692"/>
              <a:gd name="connsiteX20" fmla="*/ 1116089 w 1174166"/>
              <a:gd name="connsiteY20" fmla="*/ 106311 h 711692"/>
              <a:gd name="connsiteX21" fmla="*/ 1174166 w 1174166"/>
              <a:gd name="connsiteY21" fmla="*/ 350432 h 711692"/>
              <a:gd name="connsiteX22" fmla="*/ 1151034 w 1174166"/>
              <a:gd name="connsiteY22" fmla="*/ 516297 h 711692"/>
              <a:gd name="connsiteX23" fmla="*/ 1088527 w 1174166"/>
              <a:gd name="connsiteY23" fmla="*/ 629006 h 711692"/>
              <a:gd name="connsiteX24" fmla="*/ 892640 w 1174166"/>
              <a:gd name="connsiteY24" fmla="*/ 711692 h 711692"/>
              <a:gd name="connsiteX25" fmla="*/ 800110 w 1174166"/>
              <a:gd name="connsiteY25" fmla="*/ 697419 h 711692"/>
              <a:gd name="connsiteX26" fmla="*/ 733173 w 1174166"/>
              <a:gd name="connsiteY26" fmla="*/ 668872 h 711692"/>
              <a:gd name="connsiteX27" fmla="*/ 681002 w 1174166"/>
              <a:gd name="connsiteY27" fmla="*/ 631959 h 711692"/>
              <a:gd name="connsiteX28" fmla="*/ 757782 w 1174166"/>
              <a:gd name="connsiteY28" fmla="*/ 523679 h 711692"/>
              <a:gd name="connsiteX29" fmla="*/ 775993 w 1174166"/>
              <a:gd name="connsiteY29" fmla="*/ 538937 h 711692"/>
              <a:gd name="connsiteX30" fmla="*/ 819797 w 1174166"/>
              <a:gd name="connsiteY30" fmla="*/ 564038 h 711692"/>
              <a:gd name="connsiteX31" fmla="*/ 880827 w 1174166"/>
              <a:gd name="connsiteY31" fmla="*/ 579788 h 711692"/>
              <a:gd name="connsiteX32" fmla="*/ 979756 w 1174166"/>
              <a:gd name="connsiteY32" fmla="*/ 536968 h 711692"/>
              <a:gd name="connsiteX33" fmla="*/ 1022575 w 1174166"/>
              <a:gd name="connsiteY33" fmla="*/ 420322 h 711692"/>
              <a:gd name="connsiteX34" fmla="*/ 886733 w 1174166"/>
              <a:gd name="connsiteY34" fmla="*/ 462649 h 711692"/>
              <a:gd name="connsiteX35" fmla="*/ 725791 w 1174166"/>
              <a:gd name="connsiteY35" fmla="*/ 399158 h 711692"/>
              <a:gd name="connsiteX36" fmla="*/ 661315 w 1174166"/>
              <a:gd name="connsiteY36" fmla="*/ 231325 h 711692"/>
              <a:gd name="connsiteX37" fmla="*/ 730713 w 1174166"/>
              <a:gd name="connsiteY37" fmla="*/ 63492 h 711692"/>
              <a:gd name="connsiteX38" fmla="*/ 905436 w 1174166"/>
              <a:gd name="connsiteY38" fmla="*/ 0 h 711692"/>
              <a:gd name="connsiteX39" fmla="*/ 284480 w 1174166"/>
              <a:gd name="connsiteY39" fmla="*/ 0 h 711692"/>
              <a:gd name="connsiteX40" fmla="*/ 498086 w 1174166"/>
              <a:gd name="connsiteY40" fmla="*/ 96959 h 711692"/>
              <a:gd name="connsiteX41" fmla="*/ 568959 w 1174166"/>
              <a:gd name="connsiteY41" fmla="*/ 355846 h 711692"/>
              <a:gd name="connsiteX42" fmla="*/ 498086 w 1174166"/>
              <a:gd name="connsiteY42" fmla="*/ 614733 h 711692"/>
              <a:gd name="connsiteX43" fmla="*/ 284480 w 1174166"/>
              <a:gd name="connsiteY43" fmla="*/ 711692 h 711692"/>
              <a:gd name="connsiteX44" fmla="*/ 70874 w 1174166"/>
              <a:gd name="connsiteY44" fmla="*/ 614733 h 711692"/>
              <a:gd name="connsiteX45" fmla="*/ 0 w 1174166"/>
              <a:gd name="connsiteY45" fmla="*/ 355846 h 711692"/>
              <a:gd name="connsiteX46" fmla="*/ 70874 w 1174166"/>
              <a:gd name="connsiteY46" fmla="*/ 96959 h 711692"/>
              <a:gd name="connsiteX47" fmla="*/ 284480 w 1174166"/>
              <a:gd name="connsiteY47" fmla="*/ 0 h 71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4166" h="711692">
                <a:moveTo>
                  <a:pt x="905436" y="128951"/>
                </a:moveTo>
                <a:cubicBezTo>
                  <a:pt x="875906" y="128951"/>
                  <a:pt x="851788" y="138303"/>
                  <a:pt x="833086" y="157006"/>
                </a:cubicBezTo>
                <a:cubicBezTo>
                  <a:pt x="814383" y="175708"/>
                  <a:pt x="805032" y="199497"/>
                  <a:pt x="805032" y="228371"/>
                </a:cubicBezTo>
                <a:cubicBezTo>
                  <a:pt x="805032" y="257246"/>
                  <a:pt x="813563" y="281691"/>
                  <a:pt x="830625" y="301706"/>
                </a:cubicBezTo>
                <a:cubicBezTo>
                  <a:pt x="847687" y="321722"/>
                  <a:pt x="871476" y="331729"/>
                  <a:pt x="901991" y="331729"/>
                </a:cubicBezTo>
                <a:cubicBezTo>
                  <a:pt x="932506" y="331729"/>
                  <a:pt x="957936" y="322870"/>
                  <a:pt x="978279" y="305152"/>
                </a:cubicBezTo>
                <a:cubicBezTo>
                  <a:pt x="998622" y="287433"/>
                  <a:pt x="1008794" y="264137"/>
                  <a:pt x="1008794" y="235262"/>
                </a:cubicBezTo>
                <a:cubicBezTo>
                  <a:pt x="1008794" y="206387"/>
                  <a:pt x="998950" y="181451"/>
                  <a:pt x="979263" y="160451"/>
                </a:cubicBezTo>
                <a:cubicBezTo>
                  <a:pt x="959576" y="139451"/>
                  <a:pt x="934967" y="128951"/>
                  <a:pt x="905436" y="128951"/>
                </a:cubicBezTo>
                <a:close/>
                <a:moveTo>
                  <a:pt x="284480" y="126982"/>
                </a:moveTo>
                <a:cubicBezTo>
                  <a:pt x="238543" y="126982"/>
                  <a:pt x="204747" y="147982"/>
                  <a:pt x="183091" y="189982"/>
                </a:cubicBezTo>
                <a:cubicBezTo>
                  <a:pt x="161435" y="231981"/>
                  <a:pt x="150607" y="287433"/>
                  <a:pt x="150607" y="356339"/>
                </a:cubicBezTo>
                <a:cubicBezTo>
                  <a:pt x="150607" y="425243"/>
                  <a:pt x="161435" y="480696"/>
                  <a:pt x="183091" y="522695"/>
                </a:cubicBezTo>
                <a:cubicBezTo>
                  <a:pt x="204747" y="564694"/>
                  <a:pt x="238543" y="585694"/>
                  <a:pt x="284480" y="585694"/>
                </a:cubicBezTo>
                <a:cubicBezTo>
                  <a:pt x="330417" y="585694"/>
                  <a:pt x="364213" y="564694"/>
                  <a:pt x="385869" y="522695"/>
                </a:cubicBezTo>
                <a:cubicBezTo>
                  <a:pt x="407525" y="480696"/>
                  <a:pt x="418353" y="425243"/>
                  <a:pt x="418353" y="356339"/>
                </a:cubicBezTo>
                <a:cubicBezTo>
                  <a:pt x="418353" y="287433"/>
                  <a:pt x="407525" y="231981"/>
                  <a:pt x="385869" y="189982"/>
                </a:cubicBezTo>
                <a:cubicBezTo>
                  <a:pt x="364213" y="147982"/>
                  <a:pt x="330417" y="126982"/>
                  <a:pt x="284480" y="126982"/>
                </a:cubicBezTo>
                <a:close/>
                <a:moveTo>
                  <a:pt x="905436" y="0"/>
                </a:moveTo>
                <a:cubicBezTo>
                  <a:pt x="953998" y="0"/>
                  <a:pt x="996161" y="9351"/>
                  <a:pt x="1031927" y="28055"/>
                </a:cubicBezTo>
                <a:cubicBezTo>
                  <a:pt x="1067692" y="46757"/>
                  <a:pt x="1095746" y="72843"/>
                  <a:pt x="1116089" y="106311"/>
                </a:cubicBezTo>
                <a:cubicBezTo>
                  <a:pt x="1154807" y="171279"/>
                  <a:pt x="1174166" y="252653"/>
                  <a:pt x="1174166" y="350432"/>
                </a:cubicBezTo>
                <a:cubicBezTo>
                  <a:pt x="1174166" y="413431"/>
                  <a:pt x="1166455" y="468719"/>
                  <a:pt x="1151034" y="516297"/>
                </a:cubicBezTo>
                <a:cubicBezTo>
                  <a:pt x="1135612" y="563874"/>
                  <a:pt x="1114777" y="601444"/>
                  <a:pt x="1088527" y="629006"/>
                </a:cubicBezTo>
                <a:cubicBezTo>
                  <a:pt x="1034715" y="684130"/>
                  <a:pt x="969419" y="711692"/>
                  <a:pt x="892640" y="711692"/>
                </a:cubicBezTo>
                <a:cubicBezTo>
                  <a:pt x="860484" y="711692"/>
                  <a:pt x="829640" y="706935"/>
                  <a:pt x="800110" y="697419"/>
                </a:cubicBezTo>
                <a:cubicBezTo>
                  <a:pt x="770579" y="687904"/>
                  <a:pt x="748267" y="678388"/>
                  <a:pt x="733173" y="668872"/>
                </a:cubicBezTo>
                <a:cubicBezTo>
                  <a:pt x="718080" y="659357"/>
                  <a:pt x="700690" y="647052"/>
                  <a:pt x="681002" y="631959"/>
                </a:cubicBezTo>
                <a:lnTo>
                  <a:pt x="757782" y="523679"/>
                </a:lnTo>
                <a:cubicBezTo>
                  <a:pt x="762376" y="527617"/>
                  <a:pt x="768446" y="532703"/>
                  <a:pt x="775993" y="538937"/>
                </a:cubicBezTo>
                <a:cubicBezTo>
                  <a:pt x="783540" y="545171"/>
                  <a:pt x="798141" y="553538"/>
                  <a:pt x="819797" y="564038"/>
                </a:cubicBezTo>
                <a:cubicBezTo>
                  <a:pt x="841453" y="574538"/>
                  <a:pt x="861796" y="579788"/>
                  <a:pt x="880827" y="579788"/>
                </a:cubicBezTo>
                <a:cubicBezTo>
                  <a:pt x="923483" y="579788"/>
                  <a:pt x="956459" y="565514"/>
                  <a:pt x="979756" y="536968"/>
                </a:cubicBezTo>
                <a:cubicBezTo>
                  <a:pt x="1003052" y="508422"/>
                  <a:pt x="1017325" y="469540"/>
                  <a:pt x="1022575" y="420322"/>
                </a:cubicBezTo>
                <a:cubicBezTo>
                  <a:pt x="980576" y="448540"/>
                  <a:pt x="935295" y="462649"/>
                  <a:pt x="886733" y="462649"/>
                </a:cubicBezTo>
                <a:cubicBezTo>
                  <a:pt x="822422" y="462649"/>
                  <a:pt x="768775" y="441485"/>
                  <a:pt x="725791" y="399158"/>
                </a:cubicBezTo>
                <a:cubicBezTo>
                  <a:pt x="682807" y="356831"/>
                  <a:pt x="661315" y="300886"/>
                  <a:pt x="661315" y="231325"/>
                </a:cubicBezTo>
                <a:cubicBezTo>
                  <a:pt x="661315" y="161763"/>
                  <a:pt x="684448" y="105819"/>
                  <a:pt x="730713" y="63492"/>
                </a:cubicBezTo>
                <a:cubicBezTo>
                  <a:pt x="776977" y="21164"/>
                  <a:pt x="835219" y="0"/>
                  <a:pt x="905436" y="0"/>
                </a:cubicBezTo>
                <a:close/>
                <a:moveTo>
                  <a:pt x="284480" y="0"/>
                </a:moveTo>
                <a:cubicBezTo>
                  <a:pt x="379634" y="0"/>
                  <a:pt x="450836" y="32320"/>
                  <a:pt x="498086" y="96959"/>
                </a:cubicBezTo>
                <a:cubicBezTo>
                  <a:pt x="545335" y="161599"/>
                  <a:pt x="568959" y="247895"/>
                  <a:pt x="568959" y="355846"/>
                </a:cubicBezTo>
                <a:cubicBezTo>
                  <a:pt x="568959" y="463797"/>
                  <a:pt x="545335" y="550093"/>
                  <a:pt x="498086" y="614733"/>
                </a:cubicBezTo>
                <a:cubicBezTo>
                  <a:pt x="450836" y="679373"/>
                  <a:pt x="379634" y="711692"/>
                  <a:pt x="284480" y="711692"/>
                </a:cubicBezTo>
                <a:cubicBezTo>
                  <a:pt x="189326" y="711692"/>
                  <a:pt x="118123" y="679373"/>
                  <a:pt x="70874" y="614733"/>
                </a:cubicBezTo>
                <a:cubicBezTo>
                  <a:pt x="23625" y="550093"/>
                  <a:pt x="0" y="463797"/>
                  <a:pt x="0" y="355846"/>
                </a:cubicBezTo>
                <a:cubicBezTo>
                  <a:pt x="0" y="247895"/>
                  <a:pt x="23625" y="161599"/>
                  <a:pt x="70874" y="96959"/>
                </a:cubicBezTo>
                <a:cubicBezTo>
                  <a:pt x="118123" y="32320"/>
                  <a:pt x="189326" y="0"/>
                  <a:pt x="284480" y="0"/>
                </a:cubicBezTo>
                <a:close/>
              </a:path>
            </a:pathLst>
          </a:custGeom>
          <a:solidFill>
            <a:schemeClr val="tx1">
              <a:alpha val="10000"/>
            </a:schemeClr>
          </a:solidFill>
        </p:spPr>
        <p:txBody>
          <a:bodyPr wrap="square" anchor="ctr">
            <a:noAutofit/>
          </a:bodyP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a:t>
            </a:r>
          </a:p>
        </p:txBody>
      </p:sp>
      <p:sp>
        <p:nvSpPr>
          <p:cNvPr id="14" name="Freeform 13"/>
          <p:cNvSpPr>
            <a:spLocks noEditPoints="1"/>
          </p:cNvSpPr>
          <p:nvPr userDrawn="1"/>
        </p:nvSpPr>
        <p:spPr bwMode="auto">
          <a:xfrm>
            <a:off x="547148" y="9270726"/>
            <a:ext cx="200208" cy="271035"/>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lumMod val="50000"/>
              <a:lumOff val="50000"/>
            </a:schemeClr>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15" name="Текст 7"/>
          <p:cNvSpPr>
            <a:spLocks noGrp="1"/>
          </p:cNvSpPr>
          <p:nvPr>
            <p:ph type="body" sz="quarter" idx="44" hasCustomPrompt="1"/>
          </p:nvPr>
        </p:nvSpPr>
        <p:spPr>
          <a:xfrm rot="16200000">
            <a:off x="-2052798" y="6035854"/>
            <a:ext cx="5400101" cy="442396"/>
          </a:xfrm>
        </p:spPr>
        <p:txBody>
          <a:bodyPr anchor="ctr">
            <a:normAutofit/>
          </a:bodyPr>
          <a:lstStyle>
            <a:lvl1pPr algn="l">
              <a:lnSpc>
                <a:spcPct val="150000"/>
              </a:lnSpc>
              <a:defRPr sz="1200" baseline="0">
                <a:solidFill>
                  <a:schemeClr val="tx1">
                    <a:lumMod val="50000"/>
                    <a:lumOff val="50000"/>
                  </a:schemeClr>
                </a:solidFill>
              </a:defRPr>
            </a:lvl1pPr>
            <a:lvl2pPr algn="ctr">
              <a:defRPr/>
            </a:lvl2pPr>
            <a:lvl3pPr algn="ctr">
              <a:defRPr/>
            </a:lvl3pPr>
            <a:lvl4pPr algn="ctr">
              <a:defRPr/>
            </a:lvl4pPr>
            <a:lvl5pPr algn="ctr">
              <a:defRPr/>
            </a:lvl5pPr>
          </a:lstStyle>
          <a:p>
            <a:pPr lvl="0"/>
            <a:r>
              <a:rPr lang="en-US" dirty="0"/>
              <a:t>Small text here</a:t>
            </a:r>
          </a:p>
        </p:txBody>
      </p:sp>
    </p:spTree>
    <p:extLst>
      <p:ext uri="{BB962C8B-B14F-4D97-AF65-F5344CB8AC3E}">
        <p14:creationId xmlns:p14="http://schemas.microsoft.com/office/powerpoint/2010/main" val="423727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97">
    <p:spTree>
      <p:nvGrpSpPr>
        <p:cNvPr id="1" name=""/>
        <p:cNvGrpSpPr/>
        <p:nvPr/>
      </p:nvGrpSpPr>
      <p:grpSpPr>
        <a:xfrm>
          <a:off x="0" y="0"/>
          <a:ext cx="0" cy="0"/>
          <a:chOff x="0" y="0"/>
          <a:chExt cx="0" cy="0"/>
        </a:xfrm>
      </p:grpSpPr>
      <p:sp>
        <p:nvSpPr>
          <p:cNvPr id="11"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mj-lt"/>
              </a:defRPr>
            </a:lvl1pPr>
          </a:lstStyle>
          <a:p>
            <a:fld id="{D8D877B3-D348-4611-9BDB-C5374591D951}" type="slidenum">
              <a:rPr lang="en-US" smtClean="0"/>
              <a:pPr/>
              <a:t>‹#›</a:t>
            </a:fld>
            <a:endParaRPr lang="en-US" dirty="0"/>
          </a:p>
        </p:txBody>
      </p:sp>
      <p:sp>
        <p:nvSpPr>
          <p:cNvPr id="5" name="Freeform 13"/>
          <p:cNvSpPr>
            <a:spLocks noEditPoints="1"/>
          </p:cNvSpPr>
          <p:nvPr userDrawn="1"/>
        </p:nvSpPr>
        <p:spPr bwMode="auto">
          <a:xfrm>
            <a:off x="547148" y="9270726"/>
            <a:ext cx="200208" cy="271035"/>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lumMod val="50000"/>
              <a:lumOff val="50000"/>
            </a:schemeClr>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6" name="Текст 7"/>
          <p:cNvSpPr>
            <a:spLocks noGrp="1"/>
          </p:cNvSpPr>
          <p:nvPr>
            <p:ph type="body" sz="quarter" idx="44" hasCustomPrompt="1"/>
          </p:nvPr>
        </p:nvSpPr>
        <p:spPr>
          <a:xfrm rot="16200000">
            <a:off x="-2052798" y="6035854"/>
            <a:ext cx="5400101" cy="442396"/>
          </a:xfrm>
        </p:spPr>
        <p:txBody>
          <a:bodyPr anchor="ctr">
            <a:normAutofit/>
          </a:bodyPr>
          <a:lstStyle>
            <a:lvl1pPr algn="l">
              <a:lnSpc>
                <a:spcPct val="150000"/>
              </a:lnSpc>
              <a:defRPr sz="1200" baseline="0">
                <a:solidFill>
                  <a:schemeClr val="tx1">
                    <a:lumMod val="50000"/>
                    <a:lumOff val="50000"/>
                  </a:schemeClr>
                </a:solidFill>
              </a:defRPr>
            </a:lvl1pPr>
            <a:lvl2pPr algn="ctr">
              <a:defRPr/>
            </a:lvl2pPr>
            <a:lvl3pPr algn="ctr">
              <a:defRPr/>
            </a:lvl3pPr>
            <a:lvl4pPr algn="ctr">
              <a:defRPr/>
            </a:lvl4pPr>
            <a:lvl5pPr algn="ctr">
              <a:defRPr/>
            </a:lvl5pPr>
          </a:lstStyle>
          <a:p>
            <a:pPr lvl="0"/>
            <a:r>
              <a:rPr lang="en-US" dirty="0"/>
              <a:t>Small text here</a:t>
            </a:r>
          </a:p>
        </p:txBody>
      </p:sp>
    </p:spTree>
    <p:extLst>
      <p:ext uri="{BB962C8B-B14F-4D97-AF65-F5344CB8AC3E}">
        <p14:creationId xmlns:p14="http://schemas.microsoft.com/office/powerpoint/2010/main" val="412321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08">
    <p:bg>
      <p:bgRef idx="1001">
        <a:schemeClr val="bg1"/>
      </p:bgRef>
    </p:bg>
    <p:spTree>
      <p:nvGrpSpPr>
        <p:cNvPr id="1" name=""/>
        <p:cNvGrpSpPr/>
        <p:nvPr/>
      </p:nvGrpSpPr>
      <p:grpSpPr>
        <a:xfrm>
          <a:off x="0" y="0"/>
          <a:ext cx="0" cy="0"/>
          <a:chOff x="0" y="0"/>
          <a:chExt cx="0" cy="0"/>
        </a:xfrm>
      </p:grpSpPr>
      <p:sp>
        <p:nvSpPr>
          <p:cNvPr id="23" name="Picture Placeholder 22"/>
          <p:cNvSpPr>
            <a:spLocks noGrp="1"/>
          </p:cNvSpPr>
          <p:nvPr>
            <p:ph type="pic" sz="quarter" idx="10" hasCustomPrompt="1"/>
          </p:nvPr>
        </p:nvSpPr>
        <p:spPr>
          <a:xfrm>
            <a:off x="0" y="-2"/>
            <a:ext cx="18298148" cy="10288590"/>
          </a:xfrm>
          <a:custGeom>
            <a:avLst/>
            <a:gdLst>
              <a:gd name="connsiteX0" fmla="*/ 4432939 w 18298148"/>
              <a:gd name="connsiteY0" fmla="*/ 0 h 10288590"/>
              <a:gd name="connsiteX1" fmla="*/ 18298148 w 18298148"/>
              <a:gd name="connsiteY1" fmla="*/ 0 h 10288590"/>
              <a:gd name="connsiteX2" fmla="*/ 18298148 w 18298148"/>
              <a:gd name="connsiteY2" fmla="*/ 8664327 h 10288590"/>
              <a:gd name="connsiteX3" fmla="*/ 16692392 w 18298148"/>
              <a:gd name="connsiteY3" fmla="*/ 10288590 h 10288590"/>
              <a:gd name="connsiteX4" fmla="*/ 0 w 18298148"/>
              <a:gd name="connsiteY4" fmla="*/ 10288590 h 10288590"/>
              <a:gd name="connsiteX5" fmla="*/ 0 w 18298148"/>
              <a:gd name="connsiteY5" fmla="*/ 4466965 h 1028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8148" h="10288590">
                <a:moveTo>
                  <a:pt x="4432939" y="0"/>
                </a:moveTo>
                <a:lnTo>
                  <a:pt x="18298148" y="0"/>
                </a:lnTo>
                <a:lnTo>
                  <a:pt x="18298148" y="8664327"/>
                </a:lnTo>
                <a:lnTo>
                  <a:pt x="16692392" y="10288590"/>
                </a:lnTo>
                <a:lnTo>
                  <a:pt x="0" y="10288590"/>
                </a:lnTo>
                <a:lnTo>
                  <a:pt x="0" y="4466965"/>
                </a:lnTo>
                <a:close/>
              </a:path>
            </a:pathLst>
          </a:custGeom>
          <a:solidFill>
            <a:schemeClr val="tx1">
              <a:alpha val="10000"/>
            </a:schemeClr>
          </a:solidFill>
        </p:spPr>
        <p:txBody>
          <a:bodyPr wrap="square" anchor="ctr">
            <a:noAutofit/>
          </a:bodyP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aseline="0"/>
            </a:lvl1pPr>
          </a:lstStyle>
          <a:p>
            <a:r>
              <a:rPr lang="en-US" dirty="0"/>
              <a:t>Drop your image here</a:t>
            </a:r>
          </a:p>
        </p:txBody>
      </p:sp>
      <p:sp>
        <p:nvSpPr>
          <p:cNvPr id="16" name="Рисунок 15"/>
          <p:cNvSpPr>
            <a:spLocks noGrp="1"/>
          </p:cNvSpPr>
          <p:nvPr>
            <p:ph type="pic" sz="quarter" idx="104" hasCustomPrompt="1"/>
          </p:nvPr>
        </p:nvSpPr>
        <p:spPr>
          <a:xfrm>
            <a:off x="5903120" y="2225691"/>
            <a:ext cx="6481763" cy="5240204"/>
          </a:xfrm>
          <a:custGeom>
            <a:avLst/>
            <a:gdLst>
              <a:gd name="connsiteX0" fmla="*/ 1058643 w 3276441"/>
              <a:gd name="connsiteY0" fmla="*/ 472544 h 2648442"/>
              <a:gd name="connsiteX1" fmla="*/ 681342 w 3276441"/>
              <a:gd name="connsiteY1" fmla="*/ 706985 h 2648442"/>
              <a:gd name="connsiteX2" fmla="*/ 560459 w 3276441"/>
              <a:gd name="connsiteY2" fmla="*/ 1326054 h 2648442"/>
              <a:gd name="connsiteX3" fmla="*/ 681342 w 3276441"/>
              <a:gd name="connsiteY3" fmla="*/ 1945122 h 2648442"/>
              <a:gd name="connsiteX4" fmla="*/ 1058643 w 3276441"/>
              <a:gd name="connsiteY4" fmla="*/ 2179561 h 2648442"/>
              <a:gd name="connsiteX5" fmla="*/ 1435947 w 3276441"/>
              <a:gd name="connsiteY5" fmla="*/ 1945122 h 2648442"/>
              <a:gd name="connsiteX6" fmla="*/ 1556829 w 3276441"/>
              <a:gd name="connsiteY6" fmla="*/ 1326054 h 2648442"/>
              <a:gd name="connsiteX7" fmla="*/ 1435947 w 3276441"/>
              <a:gd name="connsiteY7" fmla="*/ 706985 h 2648442"/>
              <a:gd name="connsiteX8" fmla="*/ 1058643 w 3276441"/>
              <a:gd name="connsiteY8" fmla="*/ 472544 h 2648442"/>
              <a:gd name="connsiteX9" fmla="*/ 2239777 w 3276441"/>
              <a:gd name="connsiteY9" fmla="*/ 43961 h 2648442"/>
              <a:gd name="connsiteX10" fmla="*/ 3276441 w 3276441"/>
              <a:gd name="connsiteY10" fmla="*/ 43961 h 2648442"/>
              <a:gd name="connsiteX11" fmla="*/ 3276441 w 3276441"/>
              <a:gd name="connsiteY11" fmla="*/ 2604482 h 2648442"/>
              <a:gd name="connsiteX12" fmla="*/ 2726973 w 3276441"/>
              <a:gd name="connsiteY12" fmla="*/ 2604482 h 2648442"/>
              <a:gd name="connsiteX13" fmla="*/ 2726973 w 3276441"/>
              <a:gd name="connsiteY13" fmla="*/ 531156 h 2648442"/>
              <a:gd name="connsiteX14" fmla="*/ 2239777 w 3276441"/>
              <a:gd name="connsiteY14" fmla="*/ 531156 h 2648442"/>
              <a:gd name="connsiteX15" fmla="*/ 1058643 w 3276441"/>
              <a:gd name="connsiteY15" fmla="*/ 0 h 2648442"/>
              <a:gd name="connsiteX16" fmla="*/ 1853542 w 3276441"/>
              <a:gd name="connsiteY16" fmla="*/ 360818 h 2648442"/>
              <a:gd name="connsiteX17" fmla="*/ 2117286 w 3276441"/>
              <a:gd name="connsiteY17" fmla="*/ 1324222 h 2648442"/>
              <a:gd name="connsiteX18" fmla="*/ 1853542 w 3276441"/>
              <a:gd name="connsiteY18" fmla="*/ 2287624 h 2648442"/>
              <a:gd name="connsiteX19" fmla="*/ 1058643 w 3276441"/>
              <a:gd name="connsiteY19" fmla="*/ 2648442 h 2648442"/>
              <a:gd name="connsiteX20" fmla="*/ 263747 w 3276441"/>
              <a:gd name="connsiteY20" fmla="*/ 2287624 h 2648442"/>
              <a:gd name="connsiteX21" fmla="*/ 0 w 3276441"/>
              <a:gd name="connsiteY21" fmla="*/ 1324222 h 2648442"/>
              <a:gd name="connsiteX22" fmla="*/ 263747 w 3276441"/>
              <a:gd name="connsiteY22" fmla="*/ 360818 h 2648442"/>
              <a:gd name="connsiteX23" fmla="*/ 1058643 w 3276441"/>
              <a:gd name="connsiteY23" fmla="*/ 0 h 26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76441" h="2648442">
                <a:moveTo>
                  <a:pt x="1058643" y="472544"/>
                </a:moveTo>
                <a:cubicBezTo>
                  <a:pt x="887698" y="472544"/>
                  <a:pt x="761931" y="550691"/>
                  <a:pt x="681342" y="706985"/>
                </a:cubicBezTo>
                <a:cubicBezTo>
                  <a:pt x="600753" y="863277"/>
                  <a:pt x="560459" y="1069634"/>
                  <a:pt x="560459" y="1326054"/>
                </a:cubicBezTo>
                <a:cubicBezTo>
                  <a:pt x="560459" y="1582471"/>
                  <a:pt x="600753" y="1788828"/>
                  <a:pt x="681342" y="1945122"/>
                </a:cubicBezTo>
                <a:cubicBezTo>
                  <a:pt x="761931" y="2101414"/>
                  <a:pt x="887698" y="2179561"/>
                  <a:pt x="1058643" y="2179561"/>
                </a:cubicBezTo>
                <a:cubicBezTo>
                  <a:pt x="1229590" y="2179561"/>
                  <a:pt x="1355358" y="2101414"/>
                  <a:pt x="1435947" y="1945122"/>
                </a:cubicBezTo>
                <a:cubicBezTo>
                  <a:pt x="1516536" y="1788828"/>
                  <a:pt x="1556829" y="1582471"/>
                  <a:pt x="1556829" y="1326054"/>
                </a:cubicBezTo>
                <a:cubicBezTo>
                  <a:pt x="1556829" y="1069634"/>
                  <a:pt x="1516536" y="863277"/>
                  <a:pt x="1435947" y="706985"/>
                </a:cubicBezTo>
                <a:cubicBezTo>
                  <a:pt x="1355358" y="550691"/>
                  <a:pt x="1229590" y="472544"/>
                  <a:pt x="1058643" y="472544"/>
                </a:cubicBezTo>
                <a:close/>
                <a:moveTo>
                  <a:pt x="2239777" y="43961"/>
                </a:moveTo>
                <a:lnTo>
                  <a:pt x="3276441" y="43961"/>
                </a:lnTo>
                <a:lnTo>
                  <a:pt x="3276441" y="2604482"/>
                </a:lnTo>
                <a:lnTo>
                  <a:pt x="2726973" y="2604482"/>
                </a:lnTo>
                <a:lnTo>
                  <a:pt x="2726973" y="531156"/>
                </a:lnTo>
                <a:lnTo>
                  <a:pt x="2239777" y="531156"/>
                </a:lnTo>
                <a:close/>
                <a:moveTo>
                  <a:pt x="1058643" y="0"/>
                </a:moveTo>
                <a:cubicBezTo>
                  <a:pt x="1412746" y="0"/>
                  <a:pt x="1677711" y="120274"/>
                  <a:pt x="1853542" y="360818"/>
                </a:cubicBezTo>
                <a:cubicBezTo>
                  <a:pt x="2029372" y="601364"/>
                  <a:pt x="2117286" y="922499"/>
                  <a:pt x="2117286" y="1324222"/>
                </a:cubicBezTo>
                <a:cubicBezTo>
                  <a:pt x="2117286" y="1725944"/>
                  <a:pt x="2029372" y="2047079"/>
                  <a:pt x="1853542" y="2287624"/>
                </a:cubicBezTo>
                <a:cubicBezTo>
                  <a:pt x="1677711" y="2528170"/>
                  <a:pt x="1412746" y="2648442"/>
                  <a:pt x="1058643" y="2648442"/>
                </a:cubicBezTo>
                <a:cubicBezTo>
                  <a:pt x="704543" y="2648442"/>
                  <a:pt x="439575" y="2528170"/>
                  <a:pt x="263747" y="2287624"/>
                </a:cubicBezTo>
                <a:cubicBezTo>
                  <a:pt x="87916" y="2047079"/>
                  <a:pt x="0" y="1725944"/>
                  <a:pt x="0" y="1324222"/>
                </a:cubicBezTo>
                <a:cubicBezTo>
                  <a:pt x="0" y="922499"/>
                  <a:pt x="87916" y="601364"/>
                  <a:pt x="263747" y="360818"/>
                </a:cubicBezTo>
                <a:cubicBezTo>
                  <a:pt x="439575" y="120274"/>
                  <a:pt x="704543" y="0"/>
                  <a:pt x="1058643" y="0"/>
                </a:cubicBezTo>
                <a:close/>
              </a:path>
            </a:pathLst>
          </a:custGeom>
          <a:solidFill>
            <a:schemeClr val="tx1">
              <a:alpha val="5000"/>
            </a:schemeClr>
          </a:solidFill>
        </p:spPr>
        <p:txBody>
          <a:bodyPr wrap="square" anchor="ctr">
            <a:noAutofit/>
          </a:bodyP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Drop your image here</a:t>
            </a:r>
          </a:p>
        </p:txBody>
      </p:sp>
      <p:sp>
        <p:nvSpPr>
          <p:cNvPr id="11"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mj-lt"/>
              </a:defRPr>
            </a:lvl1pPr>
          </a:lstStyle>
          <a:p>
            <a:fld id="{D8D877B3-D348-4611-9BDB-C5374591D951}" type="slidenum">
              <a:rPr lang="en-US" smtClean="0"/>
              <a:pPr/>
              <a:t>‹#›</a:t>
            </a:fld>
            <a:endParaRPr lang="en-US" dirty="0"/>
          </a:p>
        </p:txBody>
      </p:sp>
      <p:sp>
        <p:nvSpPr>
          <p:cNvPr id="22" name="Заголовок 17"/>
          <p:cNvSpPr>
            <a:spLocks noGrp="1"/>
          </p:cNvSpPr>
          <p:nvPr>
            <p:ph type="title" hasCustomPrompt="1"/>
          </p:nvPr>
        </p:nvSpPr>
        <p:spPr>
          <a:xfrm>
            <a:off x="3743327" y="3862497"/>
            <a:ext cx="6372223" cy="5316121"/>
          </a:xfrm>
          <a:prstGeom prst="rect">
            <a:avLst/>
          </a:prstGeom>
        </p:spPr>
        <p:txBody>
          <a:bodyPr vert="horz" lIns="0" tIns="0" rIns="0" bIns="0" rtlCol="0" anchor="b" anchorCtr="0">
            <a:noAutofit/>
          </a:bodyPr>
          <a:lstStyle>
            <a:lvl1pPr algn="l">
              <a:lnSpc>
                <a:spcPct val="100000"/>
              </a:lnSpc>
              <a:defRPr sz="8100" kern="100" spc="0" baseline="0">
                <a:solidFill>
                  <a:schemeClr val="tx1"/>
                </a:solidFill>
              </a:defRPr>
            </a:lvl1pPr>
          </a:lstStyle>
          <a:p>
            <a:r>
              <a:rPr lang="en-US" dirty="0"/>
              <a:t>H2 Title here</a:t>
            </a:r>
          </a:p>
        </p:txBody>
      </p:sp>
      <p:sp>
        <p:nvSpPr>
          <p:cNvPr id="15" name="Текст 7"/>
          <p:cNvSpPr>
            <a:spLocks noGrp="1"/>
          </p:cNvSpPr>
          <p:nvPr>
            <p:ph type="body" sz="quarter" idx="53" hasCustomPrompt="1"/>
          </p:nvPr>
        </p:nvSpPr>
        <p:spPr>
          <a:xfrm>
            <a:off x="10115550" y="8350371"/>
            <a:ext cx="6588918" cy="828248"/>
          </a:xfrm>
        </p:spPr>
        <p:txBody>
          <a:bodyPr tIns="0" anchor="ctr">
            <a:noAutofit/>
          </a:bodyPr>
          <a:lstStyle>
            <a:lvl1pPr algn="l">
              <a:lnSpc>
                <a:spcPct val="100000"/>
              </a:lnSpc>
              <a:defRPr sz="2100" b="1" spc="0" baseline="0">
                <a:solidFill>
                  <a:schemeClr val="tx1">
                    <a:lumMod val="50000"/>
                    <a:lumOff val="50000"/>
                  </a:schemeClr>
                </a:solidFill>
              </a:defRPr>
            </a:lvl1pPr>
            <a:lvl2pPr algn="ctr">
              <a:defRPr/>
            </a:lvl2pPr>
            <a:lvl3pPr algn="ctr">
              <a:defRPr/>
            </a:lvl3pPr>
            <a:lvl4pPr algn="ctr">
              <a:lnSpc>
                <a:spcPct val="150000"/>
              </a:lnSpc>
              <a:defRPr/>
            </a:lvl4pPr>
            <a:lvl5pPr algn="ctr">
              <a:defRPr/>
            </a:lvl5pPr>
          </a:lstStyle>
          <a:p>
            <a:pPr lvl="0"/>
            <a:r>
              <a:rPr lang="en-US" dirty="0"/>
              <a:t>Caption text here</a:t>
            </a:r>
          </a:p>
        </p:txBody>
      </p:sp>
      <p:sp>
        <p:nvSpPr>
          <p:cNvPr id="20" name="Прямоугольный треугольник 14"/>
          <p:cNvSpPr/>
          <p:nvPr userDrawn="1"/>
        </p:nvSpPr>
        <p:spPr bwMode="auto">
          <a:xfrm flipH="1">
            <a:off x="16692392" y="8664325"/>
            <a:ext cx="1605757" cy="1624263"/>
          </a:xfrm>
          <a:prstGeom prst="rtTriangle">
            <a:avLst/>
          </a:prstGeom>
          <a:solidFill>
            <a:schemeClr val="accent1"/>
          </a:solidFill>
          <a:ln>
            <a:noFill/>
          </a:ln>
        </p:spPr>
        <p:txBody>
          <a:bodyPr vert="horz" wrap="square" lIns="137160" tIns="68580" rIns="137160" bIns="68580" numCol="1" rtlCol="0" anchor="t" anchorCtr="0" compatLnSpc="1">
            <a:prstTxWarp prst="textNoShape">
              <a:avLst/>
            </a:prstTxWarp>
          </a:bodyPr>
          <a:lstStyle/>
          <a:p>
            <a:pPr algn="ctr"/>
            <a:endParaRPr lang="en-US" sz="4050" dirty="0"/>
          </a:p>
        </p:txBody>
      </p:sp>
    </p:spTree>
    <p:extLst>
      <p:ext uri="{BB962C8B-B14F-4D97-AF65-F5344CB8AC3E}">
        <p14:creationId xmlns:p14="http://schemas.microsoft.com/office/powerpoint/2010/main" val="26488110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
                                  </p:stCondLst>
                                  <p:iterate type="lt">
                                    <p:tmPct val="2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iterate type="wd">
                                    <p:tmPct val="5000"/>
                                  </p:iterate>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800" fill="hold"/>
                                        <p:tgtEl>
                                          <p:spTgt spid="15"/>
                                        </p:tgtEl>
                                        <p:attrNameLst>
                                          <p:attrName>ppt_x</p:attrName>
                                        </p:attrNameLst>
                                      </p:cBhvr>
                                      <p:tavLst>
                                        <p:tav tm="0">
                                          <p:val>
                                            <p:strVal val="#ppt_x"/>
                                          </p:val>
                                        </p:tav>
                                        <p:tav tm="100000">
                                          <p:val>
                                            <p:strVal val="#ppt_x"/>
                                          </p:val>
                                        </p:tav>
                                      </p:tavLst>
                                    </p:anim>
                                    <p:anim calcmode="lin" valueType="num">
                                      <p:cBhvr additive="base">
                                        <p:cTn id="12" dur="8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p:tmplLst>
          <p:tmpl>
            <p:tnLst>
              <p:par>
                <p:cTn presetID="2" presetClass="entr" presetSubtype="4" decel="100000" fill="hold" nodeType="withEffect">
                  <p:stCondLst>
                    <p:cond delay="0"/>
                  </p:stCondLst>
                  <p:iterate type="wd">
                    <p:tmPct val="5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800" fill="hold"/>
                        <p:tgtEl>
                          <p:spTgt spid="15"/>
                        </p:tgtEl>
                        <p:attrNameLst>
                          <p:attrName>ppt_x</p:attrName>
                        </p:attrNameLst>
                      </p:cBhvr>
                      <p:tavLst>
                        <p:tav tm="0">
                          <p:val>
                            <p:strVal val="#ppt_x"/>
                          </p:val>
                        </p:tav>
                        <p:tav tm="100000">
                          <p:val>
                            <p:strVal val="#ppt_x"/>
                          </p:val>
                        </p:tav>
                      </p:tavLst>
                    </p:anim>
                    <p:anim calcmode="lin" valueType="num">
                      <p:cBhvr additive="base">
                        <p:cTn dur="800" fill="hold"/>
                        <p:tgtEl>
                          <p:spTgt spid="1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34">
    <p:spTree>
      <p:nvGrpSpPr>
        <p:cNvPr id="1" name=""/>
        <p:cNvGrpSpPr/>
        <p:nvPr/>
      </p:nvGrpSpPr>
      <p:grpSpPr>
        <a:xfrm>
          <a:off x="0" y="0"/>
          <a:ext cx="0" cy="0"/>
          <a:chOff x="0" y="0"/>
          <a:chExt cx="0" cy="0"/>
        </a:xfrm>
      </p:grpSpPr>
      <p:sp>
        <p:nvSpPr>
          <p:cNvPr id="16" name="Picture Placeholder 15"/>
          <p:cNvSpPr>
            <a:spLocks noGrp="1"/>
          </p:cNvSpPr>
          <p:nvPr>
            <p:ph type="pic" sz="quarter" idx="20" hasCustomPrompt="1"/>
          </p:nvPr>
        </p:nvSpPr>
        <p:spPr>
          <a:xfrm>
            <a:off x="4636782" y="0"/>
            <a:ext cx="13651219" cy="10288588"/>
          </a:xfrm>
          <a:custGeom>
            <a:avLst/>
            <a:gdLst>
              <a:gd name="connsiteX0" fmla="*/ 10288588 w 13651219"/>
              <a:gd name="connsiteY0" fmla="*/ 0 h 10288588"/>
              <a:gd name="connsiteX1" fmla="*/ 13651219 w 13651219"/>
              <a:gd name="connsiteY1" fmla="*/ 0 h 10288588"/>
              <a:gd name="connsiteX2" fmla="*/ 13651219 w 13651219"/>
              <a:gd name="connsiteY2" fmla="*/ 10288588 h 10288588"/>
              <a:gd name="connsiteX3" fmla="*/ 0 w 13651219"/>
              <a:gd name="connsiteY3" fmla="*/ 10288588 h 10288588"/>
            </a:gdLst>
            <a:ahLst/>
            <a:cxnLst>
              <a:cxn ang="0">
                <a:pos x="connsiteX0" y="connsiteY0"/>
              </a:cxn>
              <a:cxn ang="0">
                <a:pos x="connsiteX1" y="connsiteY1"/>
              </a:cxn>
              <a:cxn ang="0">
                <a:pos x="connsiteX2" y="connsiteY2"/>
              </a:cxn>
              <a:cxn ang="0">
                <a:pos x="connsiteX3" y="connsiteY3"/>
              </a:cxn>
            </a:cxnLst>
            <a:rect l="l" t="t" r="r" b="b"/>
            <a:pathLst>
              <a:path w="13651219" h="10288588">
                <a:moveTo>
                  <a:pt x="10288588" y="0"/>
                </a:moveTo>
                <a:lnTo>
                  <a:pt x="13651219" y="0"/>
                </a:lnTo>
                <a:lnTo>
                  <a:pt x="13651219" y="10288588"/>
                </a:lnTo>
                <a:lnTo>
                  <a:pt x="0" y="10288588"/>
                </a:lnTo>
                <a:close/>
              </a:path>
            </a:pathLst>
          </a:custGeom>
          <a:solidFill>
            <a:schemeClr val="tx1">
              <a:alpha val="5000"/>
            </a:schemeClr>
          </a:solidFill>
        </p:spPr>
        <p:txBody>
          <a:bodyPr wrap="square" anchor="ctr">
            <a:noAutofit/>
          </a:bodyPr>
          <a:lstStyle>
            <a:lvl1pPr marL="0" marR="0" indent="0" algn="ctr" defTabSz="1360314" rtl="0" eaLnBrk="1" fontAlgn="auto" latinLnBrk="0" hangingPunct="1">
              <a:lnSpc>
                <a:spcPct val="90000"/>
              </a:lnSpc>
              <a:spcBef>
                <a:spcPts val="1488"/>
              </a:spcBef>
              <a:spcAft>
                <a:spcPts val="0"/>
              </a:spcAft>
              <a:buClrTx/>
              <a:buSzTx/>
              <a:buFont typeface="Arial" panose="020B0604020202020204" pitchFamily="34" charset="0"/>
              <a:buNone/>
              <a:tabLst/>
              <a:defRPr sz="1505" baseline="0"/>
            </a:lvl1pPr>
          </a:lstStyle>
          <a:p>
            <a:r>
              <a:rPr lang="en-US" dirty="0"/>
              <a:t>Drop your image here</a:t>
            </a:r>
          </a:p>
        </p:txBody>
      </p:sp>
      <p:sp>
        <p:nvSpPr>
          <p:cNvPr id="9" name="Номер слайда 21"/>
          <p:cNvSpPr>
            <a:spLocks noGrp="1"/>
          </p:cNvSpPr>
          <p:nvPr>
            <p:ph type="sldNum" sz="quarter" idx="4"/>
          </p:nvPr>
        </p:nvSpPr>
        <p:spPr>
          <a:xfrm>
            <a:off x="17174766"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mj-lt"/>
              </a:defRPr>
            </a:lvl1pPr>
          </a:lstStyle>
          <a:p>
            <a:fld id="{D8D877B3-D348-4611-9BDB-C5374591D951}" type="slidenum">
              <a:rPr lang="en-US" smtClean="0"/>
              <a:pPr/>
              <a:t>‹#›</a:t>
            </a:fld>
            <a:endParaRPr lang="en-US" dirty="0"/>
          </a:p>
        </p:txBody>
      </p:sp>
      <p:sp>
        <p:nvSpPr>
          <p:cNvPr id="14" name="Picture Placeholder 13"/>
          <p:cNvSpPr>
            <a:spLocks noGrp="1"/>
          </p:cNvSpPr>
          <p:nvPr>
            <p:ph type="pic" sz="quarter" idx="18" hasCustomPrompt="1"/>
          </p:nvPr>
        </p:nvSpPr>
        <p:spPr>
          <a:xfrm>
            <a:off x="0" y="0"/>
            <a:ext cx="14954865" cy="10288588"/>
          </a:xfrm>
          <a:custGeom>
            <a:avLst/>
            <a:gdLst>
              <a:gd name="connsiteX0" fmla="*/ 3700321 w 14925368"/>
              <a:gd name="connsiteY0" fmla="*/ 0 h 10288588"/>
              <a:gd name="connsiteX1" fmla="*/ 14925368 w 14925368"/>
              <a:gd name="connsiteY1" fmla="*/ 0 h 10288588"/>
              <a:gd name="connsiteX2" fmla="*/ 4636780 w 14925368"/>
              <a:gd name="connsiteY2" fmla="*/ 10288588 h 10288588"/>
              <a:gd name="connsiteX3" fmla="*/ 0 w 14925368"/>
              <a:gd name="connsiteY3" fmla="*/ 10288588 h 10288588"/>
              <a:gd name="connsiteX4" fmla="*/ 0 w 14925368"/>
              <a:gd name="connsiteY4" fmla="*/ 3700320 h 1028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5368" h="10288588">
                <a:moveTo>
                  <a:pt x="3700321" y="0"/>
                </a:moveTo>
                <a:lnTo>
                  <a:pt x="14925368" y="0"/>
                </a:lnTo>
                <a:lnTo>
                  <a:pt x="4636780" y="10288588"/>
                </a:lnTo>
                <a:lnTo>
                  <a:pt x="0" y="10288588"/>
                </a:lnTo>
                <a:lnTo>
                  <a:pt x="0" y="3700320"/>
                </a:lnTo>
                <a:close/>
              </a:path>
            </a:pathLst>
          </a:custGeom>
          <a:solidFill>
            <a:schemeClr val="tx1">
              <a:alpha val="10000"/>
            </a:schemeClr>
          </a:solidFill>
        </p:spPr>
        <p:txBody>
          <a:bodyPr wrap="square" anchor="ctr">
            <a:noAutofit/>
          </a:bodyPr>
          <a:lstStyle>
            <a:lvl1pPr marL="0" marR="0" indent="0" algn="ctr" defTabSz="1360314" rtl="0" eaLnBrk="1" fontAlgn="auto" latinLnBrk="0" hangingPunct="1">
              <a:lnSpc>
                <a:spcPct val="90000"/>
              </a:lnSpc>
              <a:spcBef>
                <a:spcPts val="1488"/>
              </a:spcBef>
              <a:spcAft>
                <a:spcPts val="0"/>
              </a:spcAft>
              <a:buClrTx/>
              <a:buSzTx/>
              <a:buFont typeface="Arial" panose="020B0604020202020204" pitchFamily="34" charset="0"/>
              <a:buNone/>
              <a:tabLst/>
              <a:defRPr sz="1505" baseline="0"/>
            </a:lvl1pPr>
          </a:lstStyle>
          <a:p>
            <a:r>
              <a:rPr lang="en-US" dirty="0"/>
              <a:t>Drop your image here</a:t>
            </a:r>
          </a:p>
        </p:txBody>
      </p:sp>
      <p:sp>
        <p:nvSpPr>
          <p:cNvPr id="17" name="Text Placeholder 8"/>
          <p:cNvSpPr>
            <a:spLocks noGrp="1"/>
          </p:cNvSpPr>
          <p:nvPr>
            <p:ph type="body" sz="quarter" idx="56" hasCustomPrompt="1"/>
          </p:nvPr>
        </p:nvSpPr>
        <p:spPr>
          <a:xfrm>
            <a:off x="16692392" y="8664326"/>
            <a:ext cx="1605756" cy="1624263"/>
          </a:xfrm>
          <a:custGeom>
            <a:avLst/>
            <a:gdLst>
              <a:gd name="connsiteX0" fmla="*/ 1605756 w 1605756"/>
              <a:gd name="connsiteY0" fmla="*/ 0 h 1624263"/>
              <a:gd name="connsiteX1" fmla="*/ 1605756 w 1605756"/>
              <a:gd name="connsiteY1" fmla="*/ 1624263 h 1624263"/>
              <a:gd name="connsiteX2" fmla="*/ 0 w 1605756"/>
              <a:gd name="connsiteY2" fmla="*/ 1624263 h 1624263"/>
            </a:gdLst>
            <a:ahLst/>
            <a:cxnLst>
              <a:cxn ang="0">
                <a:pos x="connsiteX0" y="connsiteY0"/>
              </a:cxn>
              <a:cxn ang="0">
                <a:pos x="connsiteX1" y="connsiteY1"/>
              </a:cxn>
              <a:cxn ang="0">
                <a:pos x="connsiteX2" y="connsiteY2"/>
              </a:cxn>
            </a:cxnLst>
            <a:rect l="l" t="t" r="r" b="b"/>
            <a:pathLst>
              <a:path w="1605756" h="1624263">
                <a:moveTo>
                  <a:pt x="1605756" y="0"/>
                </a:moveTo>
                <a:lnTo>
                  <a:pt x="1605756" y="1624263"/>
                </a:lnTo>
                <a:lnTo>
                  <a:pt x="0" y="1624263"/>
                </a:lnTo>
                <a:close/>
              </a:path>
            </a:pathLst>
          </a:custGeom>
          <a:solidFill>
            <a:schemeClr val="accent1"/>
          </a:solidFill>
        </p:spPr>
        <p:txBody>
          <a:bodyPr wrap="square">
            <a:noAutofit/>
          </a:bodyPr>
          <a:lstStyle>
            <a:lvl1pPr algn="l">
              <a:lnSpc>
                <a:spcPct val="150000"/>
              </a:lnSpc>
              <a:defRPr sz="1000" baseline="0">
                <a:solidFill>
                  <a:schemeClr val="tx1">
                    <a:lumMod val="75000"/>
                    <a:lumOff val="25000"/>
                    <a:alpha val="0"/>
                  </a:schemeClr>
                </a:solidFill>
              </a:defRPr>
            </a:lvl1pPr>
            <a:lvl2pPr algn="ctr">
              <a:defRPr/>
            </a:lvl2pPr>
            <a:lvl3pPr algn="ctr">
              <a:defRPr/>
            </a:lvl3pPr>
            <a:lvl4pPr algn="ctr">
              <a:defRPr/>
            </a:lvl4pPr>
            <a:lvl5pPr algn="ctr">
              <a:defRPr/>
            </a:lvl5pPr>
          </a:lstStyle>
          <a:p>
            <a:pPr lvl="0"/>
            <a:r>
              <a:rPr lang="en-US" dirty="0"/>
              <a:t>Color block</a:t>
            </a:r>
          </a:p>
        </p:txBody>
      </p:sp>
      <p:sp>
        <p:nvSpPr>
          <p:cNvPr id="19" name="Shape 427"/>
          <p:cNvSpPr>
            <a:spLocks noGrp="1"/>
          </p:cNvSpPr>
          <p:nvPr>
            <p:ph type="body" sz="quarter" idx="52" hasCustomPrompt="1"/>
          </p:nvPr>
        </p:nvSpPr>
        <p:spPr>
          <a:xfrm>
            <a:off x="1377056" y="8258260"/>
            <a:ext cx="5091832" cy="812131"/>
          </a:xfrm>
          <a:prstGeom prst="rect">
            <a:avLst/>
          </a:prstGeom>
        </p:spPr>
        <p:txBody>
          <a:bodyPr anchor="b" anchorCtr="0">
            <a:normAutofit/>
          </a:bodyPr>
          <a:lstStyle>
            <a:lvl1pPr algn="l">
              <a:lnSpc>
                <a:spcPct val="100000"/>
              </a:lnSpc>
              <a:defRPr sz="2100" b="1" spc="0">
                <a:solidFill>
                  <a:schemeClr val="tx1">
                    <a:lumMod val="50000"/>
                    <a:lumOff val="50000"/>
                  </a:schemeClr>
                </a:solidFill>
                <a:latin typeface="+mn-lt"/>
              </a:defRPr>
            </a:lvl1pPr>
          </a:lstStyle>
          <a:p>
            <a:pPr lvl="0"/>
            <a:r>
              <a:rPr lang="en-US" dirty="0"/>
              <a:t>Caption text here</a:t>
            </a:r>
          </a:p>
        </p:txBody>
      </p:sp>
      <p:sp>
        <p:nvSpPr>
          <p:cNvPr id="20" name="Shape 427"/>
          <p:cNvSpPr>
            <a:spLocks noGrp="1"/>
          </p:cNvSpPr>
          <p:nvPr>
            <p:ph type="body" sz="quarter" idx="57" hasCustomPrompt="1"/>
          </p:nvPr>
        </p:nvSpPr>
        <p:spPr>
          <a:xfrm>
            <a:off x="8206415" y="8258259"/>
            <a:ext cx="5091832" cy="812131"/>
          </a:xfrm>
          <a:prstGeom prst="rect">
            <a:avLst/>
          </a:prstGeom>
        </p:spPr>
        <p:txBody>
          <a:bodyPr anchor="b" anchorCtr="0">
            <a:normAutofit/>
          </a:bodyPr>
          <a:lstStyle>
            <a:lvl1pPr algn="l">
              <a:lnSpc>
                <a:spcPct val="100000"/>
              </a:lnSpc>
              <a:defRPr sz="2100" b="1" spc="0">
                <a:solidFill>
                  <a:schemeClr val="tx1">
                    <a:lumMod val="50000"/>
                    <a:lumOff val="50000"/>
                  </a:schemeClr>
                </a:solidFill>
                <a:latin typeface="+mn-lt"/>
              </a:defRPr>
            </a:lvl1pPr>
          </a:lstStyle>
          <a:p>
            <a:pPr lvl="0"/>
            <a:r>
              <a:rPr lang="en-US" dirty="0"/>
              <a:t>Caption text here</a:t>
            </a:r>
          </a:p>
        </p:txBody>
      </p:sp>
    </p:spTree>
    <p:extLst>
      <p:ext uri="{BB962C8B-B14F-4D97-AF65-F5344CB8AC3E}">
        <p14:creationId xmlns:p14="http://schemas.microsoft.com/office/powerpoint/2010/main" val="1702017084"/>
      </p:ext>
    </p:extLst>
  </p:cSld>
  <p:clrMapOvr>
    <a:masterClrMapping/>
  </p:clrMapOvr>
  <p:extLst>
    <p:ext uri="{DCECCB84-F9BA-43D5-87BE-67443E8EF086}">
      <p15:sldGuideLst xmlns:p15="http://schemas.microsoft.com/office/powerpoint/2012/main">
        <p15:guide id="1" orient="horz" pos="12248">
          <p15:clr>
            <a:srgbClr val="FBAE40"/>
          </p15:clr>
        </p15:guide>
        <p15:guide id="6" orient="horz" pos="9186">
          <p15:clr>
            <a:srgbClr val="FBAE40"/>
          </p15:clr>
        </p15:guide>
        <p15:guide id="7" orient="horz" pos="10206">
          <p15:clr>
            <a:srgbClr val="FBAE40"/>
          </p15:clr>
        </p15:guide>
        <p15:guide id="8" orient="horz" pos="112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62">
    <p:spTree>
      <p:nvGrpSpPr>
        <p:cNvPr id="1" name=""/>
        <p:cNvGrpSpPr/>
        <p:nvPr/>
      </p:nvGrpSpPr>
      <p:grpSpPr>
        <a:xfrm>
          <a:off x="0" y="0"/>
          <a:ext cx="0" cy="0"/>
          <a:chOff x="0" y="0"/>
          <a:chExt cx="0" cy="0"/>
        </a:xfrm>
      </p:grpSpPr>
      <p:sp>
        <p:nvSpPr>
          <p:cNvPr id="23" name="Полилиния 14"/>
          <p:cNvSpPr/>
          <p:nvPr userDrawn="1"/>
        </p:nvSpPr>
        <p:spPr bwMode="auto">
          <a:xfrm>
            <a:off x="1" y="0"/>
            <a:ext cx="4184859" cy="4165600"/>
          </a:xfrm>
          <a:custGeom>
            <a:avLst/>
            <a:gdLst>
              <a:gd name="connsiteX0" fmla="*/ 0 w 6890771"/>
              <a:gd name="connsiteY0" fmla="*/ 0 h 6858000"/>
              <a:gd name="connsiteX1" fmla="*/ 6890771 w 6890771"/>
              <a:gd name="connsiteY1" fmla="*/ 0 h 6858000"/>
              <a:gd name="connsiteX2" fmla="*/ 18997 w 6890771"/>
              <a:gd name="connsiteY2" fmla="*/ 6858000 h 6858000"/>
              <a:gd name="connsiteX3" fmla="*/ 0 w 6890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90771" h="6858000">
                <a:moveTo>
                  <a:pt x="0" y="0"/>
                </a:moveTo>
                <a:lnTo>
                  <a:pt x="6890771" y="0"/>
                </a:lnTo>
                <a:lnTo>
                  <a:pt x="18997" y="6858000"/>
                </a:lnTo>
                <a:lnTo>
                  <a:pt x="0" y="6858000"/>
                </a:lnTo>
                <a:close/>
              </a:path>
            </a:pathLst>
          </a:custGeom>
          <a:solidFill>
            <a:schemeClr val="tx1">
              <a:alpha val="5000"/>
            </a:schemeClr>
          </a:solidFill>
          <a:ln>
            <a:noFill/>
          </a:ln>
        </p:spPr>
        <p:txBody>
          <a:bodyPr vert="horz" wrap="square" lIns="137160" tIns="68580" rIns="137160" bIns="68580" numCol="1" rtlCol="0" anchor="t" anchorCtr="0" compatLnSpc="1">
            <a:prstTxWarp prst="textNoShape">
              <a:avLst/>
            </a:prstTxWarp>
            <a:noAutofit/>
          </a:bodyPr>
          <a:lstStyle/>
          <a:p>
            <a:pPr algn="ctr"/>
            <a:endParaRPr lang="en-US" sz="4050" dirty="0"/>
          </a:p>
        </p:txBody>
      </p:sp>
      <p:sp>
        <p:nvSpPr>
          <p:cNvPr id="47" name="Текст 7"/>
          <p:cNvSpPr>
            <a:spLocks noGrp="1"/>
          </p:cNvSpPr>
          <p:nvPr>
            <p:ph type="body" sz="quarter" idx="38" hasCustomPrompt="1"/>
          </p:nvPr>
        </p:nvSpPr>
        <p:spPr>
          <a:xfrm>
            <a:off x="1583985" y="5080000"/>
            <a:ext cx="5790210" cy="3658604"/>
          </a:xfrm>
        </p:spPr>
        <p:txBody>
          <a:bodyPr>
            <a:normAutofit/>
          </a:bodyPr>
          <a:lstStyle>
            <a:lvl1pPr algn="ctr">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54" name="Shape 922"/>
          <p:cNvSpPr>
            <a:spLocks noGrp="1"/>
          </p:cNvSpPr>
          <p:nvPr>
            <p:ph type="body" sz="quarter" idx="39" hasCustomPrompt="1"/>
          </p:nvPr>
        </p:nvSpPr>
        <p:spPr>
          <a:xfrm>
            <a:off x="1586501" y="1503236"/>
            <a:ext cx="5788284" cy="3047722"/>
          </a:xfrm>
          <a:prstGeom prst="rect">
            <a:avLst/>
          </a:prstGeom>
        </p:spPr>
        <p:txBody>
          <a:bodyPr anchor="b" anchorCtr="0">
            <a:noAutofit/>
          </a:bodyPr>
          <a:lstStyle>
            <a:lvl1pPr algn="ctr">
              <a:lnSpc>
                <a:spcPct val="100000"/>
              </a:lnSpc>
              <a:defRPr sz="5400" b="1" spc="0">
                <a:solidFill>
                  <a:schemeClr val="tx1"/>
                </a:solidFill>
                <a:latin typeface="+mj-lt"/>
              </a:defRPr>
            </a:lvl1pPr>
          </a:lstStyle>
          <a:p>
            <a:r>
              <a:rPr lang="en-US" dirty="0"/>
              <a:t>H3 Title here</a:t>
            </a:r>
            <a:endParaRPr dirty="0"/>
          </a:p>
        </p:txBody>
      </p:sp>
      <p:sp>
        <p:nvSpPr>
          <p:cNvPr id="20"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mj-lt"/>
              </a:defRPr>
            </a:lvl1pPr>
          </a:lstStyle>
          <a:p>
            <a:fld id="{D8D877B3-D348-4611-9BDB-C5374591D951}" type="slidenum">
              <a:rPr lang="en-US" smtClean="0"/>
              <a:pPr/>
              <a:t>‹#›</a:t>
            </a:fld>
            <a:endParaRPr lang="en-US" dirty="0"/>
          </a:p>
        </p:txBody>
      </p:sp>
      <p:sp>
        <p:nvSpPr>
          <p:cNvPr id="18" name="Рисунок 4"/>
          <p:cNvSpPr>
            <a:spLocks noGrp="1"/>
          </p:cNvSpPr>
          <p:nvPr>
            <p:ph type="pic" sz="quarter" idx="19" hasCustomPrompt="1"/>
          </p:nvPr>
        </p:nvSpPr>
        <p:spPr>
          <a:xfrm>
            <a:off x="11841550" y="1562740"/>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Drop your image here</a:t>
            </a:r>
          </a:p>
        </p:txBody>
      </p:sp>
      <p:cxnSp>
        <p:nvCxnSpPr>
          <p:cNvPr id="19" name="Прямая соединительная линия 62"/>
          <p:cNvCxnSpPr/>
          <p:nvPr userDrawn="1"/>
        </p:nvCxnSpPr>
        <p:spPr>
          <a:xfrm>
            <a:off x="14235334" y="1098884"/>
            <a:ext cx="0" cy="8280000"/>
          </a:xfrm>
          <a:prstGeom prst="line">
            <a:avLst/>
          </a:prstGeom>
          <a:ln w="31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1" name="Рисунок 4"/>
          <p:cNvSpPr>
            <a:spLocks noGrp="1"/>
          </p:cNvSpPr>
          <p:nvPr>
            <p:ph type="pic" sz="quarter" idx="40" hasCustomPrompt="1"/>
          </p:nvPr>
        </p:nvSpPr>
        <p:spPr>
          <a:xfrm>
            <a:off x="14830677" y="1562740"/>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Drop your image here</a:t>
            </a:r>
          </a:p>
        </p:txBody>
      </p:sp>
      <p:cxnSp>
        <p:nvCxnSpPr>
          <p:cNvPr id="22" name="Прямая соединительная линия 67"/>
          <p:cNvCxnSpPr/>
          <p:nvPr userDrawn="1"/>
        </p:nvCxnSpPr>
        <p:spPr>
          <a:xfrm flipH="1">
            <a:off x="8622063" y="3838989"/>
            <a:ext cx="8280000" cy="0"/>
          </a:xfrm>
          <a:prstGeom prst="line">
            <a:avLst/>
          </a:prstGeom>
          <a:ln w="31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6" name="Рисунок 4"/>
          <p:cNvSpPr>
            <a:spLocks noGrp="1"/>
          </p:cNvSpPr>
          <p:nvPr>
            <p:ph type="pic" sz="quarter" idx="41" hasCustomPrompt="1"/>
          </p:nvPr>
        </p:nvSpPr>
        <p:spPr>
          <a:xfrm>
            <a:off x="11841550" y="4391274"/>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Drop your image here</a:t>
            </a:r>
          </a:p>
        </p:txBody>
      </p:sp>
      <p:sp>
        <p:nvSpPr>
          <p:cNvPr id="29" name="Рисунок 4"/>
          <p:cNvSpPr>
            <a:spLocks noGrp="1"/>
          </p:cNvSpPr>
          <p:nvPr>
            <p:ph type="pic" sz="quarter" idx="42" hasCustomPrompt="1"/>
          </p:nvPr>
        </p:nvSpPr>
        <p:spPr>
          <a:xfrm>
            <a:off x="14846181" y="4391274"/>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Drop your image here</a:t>
            </a:r>
          </a:p>
        </p:txBody>
      </p:sp>
      <p:cxnSp>
        <p:nvCxnSpPr>
          <p:cNvPr id="30" name="Прямая соединительная линия 24"/>
          <p:cNvCxnSpPr/>
          <p:nvPr userDrawn="1"/>
        </p:nvCxnSpPr>
        <p:spPr>
          <a:xfrm flipH="1">
            <a:off x="8622063" y="6728932"/>
            <a:ext cx="8280000" cy="0"/>
          </a:xfrm>
          <a:prstGeom prst="line">
            <a:avLst/>
          </a:prstGeom>
          <a:ln w="31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1" name="Рисунок 4"/>
          <p:cNvSpPr>
            <a:spLocks noGrp="1"/>
          </p:cNvSpPr>
          <p:nvPr>
            <p:ph type="pic" sz="quarter" idx="43" hasCustomPrompt="1"/>
          </p:nvPr>
        </p:nvSpPr>
        <p:spPr>
          <a:xfrm>
            <a:off x="11824718" y="7219808"/>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Drop your image here</a:t>
            </a:r>
          </a:p>
        </p:txBody>
      </p:sp>
      <p:sp>
        <p:nvSpPr>
          <p:cNvPr id="32" name="Рисунок 4"/>
          <p:cNvSpPr>
            <a:spLocks noGrp="1"/>
          </p:cNvSpPr>
          <p:nvPr>
            <p:ph type="pic" sz="quarter" idx="44" hasCustomPrompt="1"/>
          </p:nvPr>
        </p:nvSpPr>
        <p:spPr>
          <a:xfrm>
            <a:off x="14813845" y="7219808"/>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Drop your image here</a:t>
            </a:r>
          </a:p>
        </p:txBody>
      </p:sp>
      <p:cxnSp>
        <p:nvCxnSpPr>
          <p:cNvPr id="33" name="Прямая соединительная линия 62"/>
          <p:cNvCxnSpPr/>
          <p:nvPr userDrawn="1"/>
        </p:nvCxnSpPr>
        <p:spPr>
          <a:xfrm>
            <a:off x="11239509" y="1098884"/>
            <a:ext cx="0" cy="8280000"/>
          </a:xfrm>
          <a:prstGeom prst="line">
            <a:avLst/>
          </a:prstGeom>
          <a:ln w="3175">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4" name="Рисунок 4"/>
          <p:cNvSpPr>
            <a:spLocks noGrp="1"/>
          </p:cNvSpPr>
          <p:nvPr>
            <p:ph type="pic" sz="quarter" idx="45" hasCustomPrompt="1"/>
          </p:nvPr>
        </p:nvSpPr>
        <p:spPr>
          <a:xfrm>
            <a:off x="8850661" y="1562740"/>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Drop your image here</a:t>
            </a:r>
          </a:p>
        </p:txBody>
      </p:sp>
      <p:sp>
        <p:nvSpPr>
          <p:cNvPr id="35" name="Рисунок 4"/>
          <p:cNvSpPr>
            <a:spLocks noGrp="1"/>
          </p:cNvSpPr>
          <p:nvPr>
            <p:ph type="pic" sz="quarter" idx="46" hasCustomPrompt="1"/>
          </p:nvPr>
        </p:nvSpPr>
        <p:spPr>
          <a:xfrm>
            <a:off x="8850661" y="4391274"/>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Drop your image here</a:t>
            </a:r>
          </a:p>
        </p:txBody>
      </p:sp>
      <p:sp>
        <p:nvSpPr>
          <p:cNvPr id="36" name="Рисунок 4"/>
          <p:cNvSpPr>
            <a:spLocks noGrp="1"/>
          </p:cNvSpPr>
          <p:nvPr>
            <p:ph type="pic" sz="quarter" idx="47" hasCustomPrompt="1"/>
          </p:nvPr>
        </p:nvSpPr>
        <p:spPr>
          <a:xfrm>
            <a:off x="8833829" y="7219808"/>
            <a:ext cx="1800000" cy="1800000"/>
          </a:xfrm>
          <a:solidFill>
            <a:schemeClr val="tx1">
              <a:alpha val="10000"/>
            </a:schemeClr>
          </a:solidFill>
        </p:spPr>
        <p:txBody>
          <a:bodyPr anchor="ctr"/>
          <a:lstStyle>
            <a:lvl1pPr marL="0" marR="0" indent="0" algn="ctr" defTabSz="670871" rtl="0" eaLnBrk="1" fontAlgn="auto" latinLnBrk="0" hangingPunct="1">
              <a:lnSpc>
                <a:spcPct val="150000"/>
              </a:lnSpc>
              <a:spcBef>
                <a:spcPts val="1488"/>
              </a:spcBef>
              <a:spcAft>
                <a:spcPts val="0"/>
              </a:spcAft>
              <a:buClrTx/>
              <a:buSzPct val="100000"/>
              <a:buFontTx/>
              <a:buNone/>
              <a:tabLst/>
              <a:defRPr/>
            </a:lvl1pPr>
          </a:lstStyle>
          <a:p>
            <a:r>
              <a:rPr lang="en-US" dirty="0"/>
              <a:t>Drop your image here</a:t>
            </a:r>
          </a:p>
        </p:txBody>
      </p:sp>
      <p:sp>
        <p:nvSpPr>
          <p:cNvPr id="37" name="Freeform 13"/>
          <p:cNvSpPr>
            <a:spLocks noEditPoints="1"/>
          </p:cNvSpPr>
          <p:nvPr userDrawn="1"/>
        </p:nvSpPr>
        <p:spPr bwMode="auto">
          <a:xfrm>
            <a:off x="547148" y="9270726"/>
            <a:ext cx="200208" cy="271035"/>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lumMod val="50000"/>
              <a:lumOff val="50000"/>
            </a:schemeClr>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38" name="Текст 7"/>
          <p:cNvSpPr>
            <a:spLocks noGrp="1"/>
          </p:cNvSpPr>
          <p:nvPr>
            <p:ph type="body" sz="quarter" idx="48" hasCustomPrompt="1"/>
          </p:nvPr>
        </p:nvSpPr>
        <p:spPr>
          <a:xfrm rot="16200000">
            <a:off x="-2052798" y="6035854"/>
            <a:ext cx="5400101" cy="442396"/>
          </a:xfrm>
        </p:spPr>
        <p:txBody>
          <a:bodyPr anchor="ctr">
            <a:normAutofit/>
          </a:bodyPr>
          <a:lstStyle>
            <a:lvl1pPr algn="l">
              <a:lnSpc>
                <a:spcPct val="150000"/>
              </a:lnSpc>
              <a:defRPr sz="1200" baseline="0">
                <a:solidFill>
                  <a:schemeClr val="tx1">
                    <a:lumMod val="50000"/>
                    <a:lumOff val="50000"/>
                  </a:schemeClr>
                </a:solidFill>
              </a:defRPr>
            </a:lvl1pPr>
            <a:lvl2pPr algn="ctr">
              <a:defRPr/>
            </a:lvl2pPr>
            <a:lvl3pPr algn="ctr">
              <a:defRPr/>
            </a:lvl3pPr>
            <a:lvl4pPr algn="ctr">
              <a:defRPr/>
            </a:lvl4pPr>
            <a:lvl5pPr algn="ctr">
              <a:defRPr/>
            </a:lvl5pPr>
          </a:lstStyle>
          <a:p>
            <a:pPr lvl="0"/>
            <a:r>
              <a:rPr lang="en-US" dirty="0"/>
              <a:t>Small text here</a:t>
            </a:r>
          </a:p>
        </p:txBody>
      </p:sp>
      <p:sp>
        <p:nvSpPr>
          <p:cNvPr id="39" name="Прямоугольный треугольник 14"/>
          <p:cNvSpPr/>
          <p:nvPr userDrawn="1"/>
        </p:nvSpPr>
        <p:spPr bwMode="auto">
          <a:xfrm flipH="1">
            <a:off x="16692392" y="8664325"/>
            <a:ext cx="1605757" cy="1624263"/>
          </a:xfrm>
          <a:prstGeom prst="rtTriangle">
            <a:avLst/>
          </a:prstGeom>
          <a:solidFill>
            <a:schemeClr val="accent1"/>
          </a:solidFill>
          <a:ln>
            <a:noFill/>
          </a:ln>
        </p:spPr>
        <p:txBody>
          <a:bodyPr vert="horz" wrap="square" lIns="137160" tIns="68580" rIns="137160" bIns="68580" numCol="1" rtlCol="0" anchor="t" anchorCtr="0" compatLnSpc="1">
            <a:prstTxWarp prst="textNoShape">
              <a:avLst/>
            </a:prstTxWarp>
          </a:bodyPr>
          <a:lstStyle/>
          <a:p>
            <a:pPr algn="ctr"/>
            <a:endParaRPr lang="en-US" sz="4050" dirty="0"/>
          </a:p>
        </p:txBody>
      </p:sp>
    </p:spTree>
    <p:extLst>
      <p:ext uri="{BB962C8B-B14F-4D97-AF65-F5344CB8AC3E}">
        <p14:creationId xmlns:p14="http://schemas.microsoft.com/office/powerpoint/2010/main" val="33194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iterate type="lt">
                                    <p:tmPct val="10000"/>
                                  </p:iterate>
                                  <p:childTnLst>
                                    <p:set>
                                      <p:cBhvr>
                                        <p:cTn id="6" dur="1" fill="hold">
                                          <p:stCondLst>
                                            <p:cond delay="0"/>
                                          </p:stCondLst>
                                        </p:cTn>
                                        <p:tgtEl>
                                          <p:spTgt spid="54">
                                            <p:txEl>
                                              <p:pRg st="0" end="0"/>
                                            </p:txEl>
                                          </p:spTgt>
                                        </p:tgtEl>
                                        <p:attrNameLst>
                                          <p:attrName>style.visibility</p:attrName>
                                        </p:attrNameLst>
                                      </p:cBhvr>
                                      <p:to>
                                        <p:strVal val="visible"/>
                                      </p:to>
                                    </p:set>
                                    <p:anim calcmode="lin" valueType="num">
                                      <p:cBhvr additive="base">
                                        <p:cTn id="7"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1000"/>
                                        <p:tgtEl>
                                          <p:spTgt spid="47">
                                            <p:txEl>
                                              <p:pRg st="0" end="0"/>
                                            </p:txEl>
                                          </p:spTgt>
                                        </p:tgtEl>
                                      </p:cBhvr>
                                    </p:animEffect>
                                    <p:anim calcmode="lin" valueType="num">
                                      <p:cBhvr>
                                        <p:cTn id="12"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7">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18">
                                            <p:bg/>
                                          </p:spTgt>
                                        </p:tgtEl>
                                        <p:attrNameLst>
                                          <p:attrName>style.visibility</p:attrName>
                                        </p:attrNameLst>
                                      </p:cBhvr>
                                      <p:to>
                                        <p:strVal val="visible"/>
                                      </p:to>
                                    </p:set>
                                    <p:animEffect transition="in" filter="fade">
                                      <p:cBhvr>
                                        <p:cTn id="16" dur="600"/>
                                        <p:tgtEl>
                                          <p:spTgt spid="18">
                                            <p:bg/>
                                          </p:spTgt>
                                        </p:tgtEl>
                                      </p:cBhvr>
                                    </p:animEffect>
                                    <p:anim calcmode="lin" valueType="num">
                                      <p:cBhvr>
                                        <p:cTn id="17" dur="600" fill="hold"/>
                                        <p:tgtEl>
                                          <p:spTgt spid="18">
                                            <p:bg/>
                                          </p:spTgt>
                                        </p:tgtEl>
                                        <p:attrNameLst>
                                          <p:attrName>ppt_x</p:attrName>
                                        </p:attrNameLst>
                                      </p:cBhvr>
                                      <p:tavLst>
                                        <p:tav tm="0">
                                          <p:val>
                                            <p:strVal val="#ppt_x"/>
                                          </p:val>
                                        </p:tav>
                                        <p:tav tm="100000">
                                          <p:val>
                                            <p:strVal val="#ppt_x"/>
                                          </p:val>
                                        </p:tav>
                                      </p:tavLst>
                                    </p:anim>
                                    <p:anim calcmode="lin" valueType="num">
                                      <p:cBhvr>
                                        <p:cTn id="18" dur="600" fill="hold"/>
                                        <p:tgtEl>
                                          <p:spTgt spid="18">
                                            <p:bg/>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5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600"/>
                                        <p:tgtEl>
                                          <p:spTgt spid="18">
                                            <p:txEl>
                                              <p:pRg st="0" end="0"/>
                                            </p:txEl>
                                          </p:spTgt>
                                        </p:tgtEl>
                                      </p:cBhvr>
                                    </p:animEffect>
                                    <p:anim calcmode="lin" valueType="num">
                                      <p:cBhvr>
                                        <p:cTn id="24" dur="6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5" dur="600" fill="hold"/>
                                        <p:tgtEl>
                                          <p:spTgt spid="1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700"/>
                                        <p:tgtEl>
                                          <p:spTgt spid="19"/>
                                        </p:tgtEl>
                                      </p:cBhvr>
                                    </p:animEffect>
                                    <p:anim calcmode="lin" valueType="num">
                                      <p:cBhvr>
                                        <p:cTn id="29" dur="700" fill="hold"/>
                                        <p:tgtEl>
                                          <p:spTgt spid="19"/>
                                        </p:tgtEl>
                                        <p:attrNameLst>
                                          <p:attrName>ppt_x</p:attrName>
                                        </p:attrNameLst>
                                      </p:cBhvr>
                                      <p:tavLst>
                                        <p:tav tm="0">
                                          <p:val>
                                            <p:strVal val="#ppt_x"/>
                                          </p:val>
                                        </p:tav>
                                        <p:tav tm="100000">
                                          <p:val>
                                            <p:strVal val="#ppt_x"/>
                                          </p:val>
                                        </p:tav>
                                      </p:tavLst>
                                    </p:anim>
                                    <p:anim calcmode="lin" valueType="num">
                                      <p:cBhvr>
                                        <p:cTn id="30" dur="7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00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600"/>
                                        <p:tgtEl>
                                          <p:spTgt spid="21"/>
                                        </p:tgtEl>
                                      </p:cBhvr>
                                    </p:animEffect>
                                    <p:anim calcmode="lin" valueType="num">
                                      <p:cBhvr>
                                        <p:cTn id="34" dur="600" fill="hold"/>
                                        <p:tgtEl>
                                          <p:spTgt spid="21"/>
                                        </p:tgtEl>
                                        <p:attrNameLst>
                                          <p:attrName>ppt_x</p:attrName>
                                        </p:attrNameLst>
                                      </p:cBhvr>
                                      <p:tavLst>
                                        <p:tav tm="0">
                                          <p:val>
                                            <p:strVal val="#ppt_x"/>
                                          </p:val>
                                        </p:tav>
                                        <p:tav tm="100000">
                                          <p:val>
                                            <p:strVal val="#ppt_x"/>
                                          </p:val>
                                        </p:tav>
                                      </p:tavLst>
                                    </p:anim>
                                    <p:anim calcmode="lin" valueType="num">
                                      <p:cBhvr>
                                        <p:cTn id="35" dur="6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70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700"/>
                                        <p:tgtEl>
                                          <p:spTgt spid="22"/>
                                        </p:tgtEl>
                                      </p:cBhvr>
                                    </p:animEffect>
                                    <p:anim calcmode="lin" valueType="num">
                                      <p:cBhvr>
                                        <p:cTn id="39" dur="700" fill="hold"/>
                                        <p:tgtEl>
                                          <p:spTgt spid="22"/>
                                        </p:tgtEl>
                                        <p:attrNameLst>
                                          <p:attrName>ppt_x</p:attrName>
                                        </p:attrNameLst>
                                      </p:cBhvr>
                                      <p:tavLst>
                                        <p:tav tm="0">
                                          <p:val>
                                            <p:strVal val="#ppt_x"/>
                                          </p:val>
                                        </p:tav>
                                        <p:tav tm="100000">
                                          <p:val>
                                            <p:strVal val="#ppt_x"/>
                                          </p:val>
                                        </p:tav>
                                      </p:tavLst>
                                    </p:anim>
                                    <p:anim calcmode="lin" valueType="num">
                                      <p:cBhvr>
                                        <p:cTn id="40" dur="70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1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anim calcmode="lin" valueType="num">
                                      <p:cBhvr>
                                        <p:cTn id="44" dur="500" fill="hold"/>
                                        <p:tgtEl>
                                          <p:spTgt spid="26"/>
                                        </p:tgtEl>
                                        <p:attrNameLst>
                                          <p:attrName>ppt_x</p:attrName>
                                        </p:attrNameLst>
                                      </p:cBhvr>
                                      <p:tavLst>
                                        <p:tav tm="0">
                                          <p:val>
                                            <p:strVal val="#ppt_x"/>
                                          </p:val>
                                        </p:tav>
                                        <p:tav tm="100000">
                                          <p:val>
                                            <p:strVal val="#ppt_x"/>
                                          </p:val>
                                        </p:tav>
                                      </p:tavLst>
                                    </p:anim>
                                    <p:anim calcmode="lin" valueType="num">
                                      <p:cBhvr>
                                        <p:cTn id="45" dur="500" fill="hold"/>
                                        <p:tgtEl>
                                          <p:spTgt spid="2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30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anim calcmode="lin" valueType="num">
                                      <p:cBhvr>
                                        <p:cTn id="49" dur="500" fill="hold"/>
                                        <p:tgtEl>
                                          <p:spTgt spid="29"/>
                                        </p:tgtEl>
                                        <p:attrNameLst>
                                          <p:attrName>ppt_x</p:attrName>
                                        </p:attrNameLst>
                                      </p:cBhvr>
                                      <p:tavLst>
                                        <p:tav tm="0">
                                          <p:val>
                                            <p:strVal val="#ppt_x"/>
                                          </p:val>
                                        </p:tav>
                                        <p:tav tm="100000">
                                          <p:val>
                                            <p:strVal val="#ppt_x"/>
                                          </p:val>
                                        </p:tav>
                                      </p:tavLst>
                                    </p:anim>
                                    <p:anim calcmode="lin" valueType="num">
                                      <p:cBhvr>
                                        <p:cTn id="50" dur="500" fill="hold"/>
                                        <p:tgtEl>
                                          <p:spTgt spid="2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70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700"/>
                                        <p:tgtEl>
                                          <p:spTgt spid="30"/>
                                        </p:tgtEl>
                                      </p:cBhvr>
                                    </p:animEffect>
                                    <p:anim calcmode="lin" valueType="num">
                                      <p:cBhvr>
                                        <p:cTn id="54" dur="700" fill="hold"/>
                                        <p:tgtEl>
                                          <p:spTgt spid="30"/>
                                        </p:tgtEl>
                                        <p:attrNameLst>
                                          <p:attrName>ppt_x</p:attrName>
                                        </p:attrNameLst>
                                      </p:cBhvr>
                                      <p:tavLst>
                                        <p:tav tm="0">
                                          <p:val>
                                            <p:strVal val="#ppt_x"/>
                                          </p:val>
                                        </p:tav>
                                        <p:tav tm="100000">
                                          <p:val>
                                            <p:strVal val="#ppt_x"/>
                                          </p:val>
                                        </p:tav>
                                      </p:tavLst>
                                    </p:anim>
                                    <p:anim calcmode="lin" valueType="num">
                                      <p:cBhvr>
                                        <p:cTn id="55" dur="700" fill="hold"/>
                                        <p:tgtEl>
                                          <p:spTgt spid="3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10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anim calcmode="lin" valueType="num">
                                      <p:cBhvr>
                                        <p:cTn id="59" dur="500" fill="hold"/>
                                        <p:tgtEl>
                                          <p:spTgt spid="31"/>
                                        </p:tgtEl>
                                        <p:attrNameLst>
                                          <p:attrName>ppt_x</p:attrName>
                                        </p:attrNameLst>
                                      </p:cBhvr>
                                      <p:tavLst>
                                        <p:tav tm="0">
                                          <p:val>
                                            <p:strVal val="#ppt_x"/>
                                          </p:val>
                                        </p:tav>
                                        <p:tav tm="100000">
                                          <p:val>
                                            <p:strVal val="#ppt_x"/>
                                          </p:val>
                                        </p:tav>
                                      </p:tavLst>
                                    </p:anim>
                                    <p:anim calcmode="lin" valueType="num">
                                      <p:cBhvr>
                                        <p:cTn id="60" dur="500" fill="hold"/>
                                        <p:tgtEl>
                                          <p:spTgt spid="3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130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anim calcmode="lin" valueType="num">
                                      <p:cBhvr>
                                        <p:cTn id="64" dur="500" fill="hold"/>
                                        <p:tgtEl>
                                          <p:spTgt spid="32"/>
                                        </p:tgtEl>
                                        <p:attrNameLst>
                                          <p:attrName>ppt_x</p:attrName>
                                        </p:attrNameLst>
                                      </p:cBhvr>
                                      <p:tavLst>
                                        <p:tav tm="0">
                                          <p:val>
                                            <p:strVal val="#ppt_x"/>
                                          </p:val>
                                        </p:tav>
                                        <p:tav tm="100000">
                                          <p:val>
                                            <p:strVal val="#ppt_x"/>
                                          </p:val>
                                        </p:tav>
                                      </p:tavLst>
                                    </p:anim>
                                    <p:anim calcmode="lin" valueType="num">
                                      <p:cBhvr>
                                        <p:cTn id="65" dur="5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70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700"/>
                                        <p:tgtEl>
                                          <p:spTgt spid="33"/>
                                        </p:tgtEl>
                                      </p:cBhvr>
                                    </p:animEffect>
                                    <p:anim calcmode="lin" valueType="num">
                                      <p:cBhvr>
                                        <p:cTn id="69" dur="700" fill="hold"/>
                                        <p:tgtEl>
                                          <p:spTgt spid="33"/>
                                        </p:tgtEl>
                                        <p:attrNameLst>
                                          <p:attrName>ppt_x</p:attrName>
                                        </p:attrNameLst>
                                      </p:cBhvr>
                                      <p:tavLst>
                                        <p:tav tm="0">
                                          <p:val>
                                            <p:strVal val="#ppt_x"/>
                                          </p:val>
                                        </p:tav>
                                        <p:tav tm="100000">
                                          <p:val>
                                            <p:strVal val="#ppt_x"/>
                                          </p:val>
                                        </p:tav>
                                      </p:tavLst>
                                    </p:anim>
                                    <p:anim calcmode="lin" valueType="num">
                                      <p:cBhvr>
                                        <p:cTn id="70" dur="700" fill="hold"/>
                                        <p:tgtEl>
                                          <p:spTgt spid="3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500"/>
                                  </p:stCondLst>
                                  <p:childTnLst>
                                    <p:set>
                                      <p:cBhvr>
                                        <p:cTn id="72" dur="1" fill="hold">
                                          <p:stCondLst>
                                            <p:cond delay="0"/>
                                          </p:stCondLst>
                                        </p:cTn>
                                        <p:tgtEl>
                                          <p:spTgt spid="34">
                                            <p:bg/>
                                          </p:spTgt>
                                        </p:tgtEl>
                                        <p:attrNameLst>
                                          <p:attrName>style.visibility</p:attrName>
                                        </p:attrNameLst>
                                      </p:cBhvr>
                                      <p:to>
                                        <p:strVal val="visible"/>
                                      </p:to>
                                    </p:set>
                                    <p:animEffect transition="in" filter="fade">
                                      <p:cBhvr>
                                        <p:cTn id="73" dur="600"/>
                                        <p:tgtEl>
                                          <p:spTgt spid="34">
                                            <p:bg/>
                                          </p:spTgt>
                                        </p:tgtEl>
                                      </p:cBhvr>
                                    </p:animEffect>
                                    <p:anim calcmode="lin" valueType="num">
                                      <p:cBhvr>
                                        <p:cTn id="74" dur="600" fill="hold"/>
                                        <p:tgtEl>
                                          <p:spTgt spid="34">
                                            <p:bg/>
                                          </p:spTgt>
                                        </p:tgtEl>
                                        <p:attrNameLst>
                                          <p:attrName>ppt_x</p:attrName>
                                        </p:attrNameLst>
                                      </p:cBhvr>
                                      <p:tavLst>
                                        <p:tav tm="0">
                                          <p:val>
                                            <p:strVal val="#ppt_x"/>
                                          </p:val>
                                        </p:tav>
                                        <p:tav tm="100000">
                                          <p:val>
                                            <p:strVal val="#ppt_x"/>
                                          </p:val>
                                        </p:tav>
                                      </p:tavLst>
                                    </p:anim>
                                    <p:anim calcmode="lin" valueType="num">
                                      <p:cBhvr>
                                        <p:cTn id="75" dur="600" fill="hold"/>
                                        <p:tgtEl>
                                          <p:spTgt spid="34">
                                            <p:bg/>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500"/>
                                  </p:stCondLst>
                                  <p:childTnLst>
                                    <p:set>
                                      <p:cBhvr>
                                        <p:cTn id="79" dur="1" fill="hold">
                                          <p:stCondLst>
                                            <p:cond delay="0"/>
                                          </p:stCondLst>
                                        </p:cTn>
                                        <p:tgtEl>
                                          <p:spTgt spid="34">
                                            <p:txEl>
                                              <p:pRg st="0" end="0"/>
                                            </p:txEl>
                                          </p:spTgt>
                                        </p:tgtEl>
                                        <p:attrNameLst>
                                          <p:attrName>style.visibility</p:attrName>
                                        </p:attrNameLst>
                                      </p:cBhvr>
                                      <p:to>
                                        <p:strVal val="visible"/>
                                      </p:to>
                                    </p:set>
                                    <p:animEffect transition="in" filter="fade">
                                      <p:cBhvr>
                                        <p:cTn id="80" dur="600"/>
                                        <p:tgtEl>
                                          <p:spTgt spid="34">
                                            <p:txEl>
                                              <p:pRg st="0" end="0"/>
                                            </p:txEl>
                                          </p:spTgt>
                                        </p:tgtEl>
                                      </p:cBhvr>
                                    </p:animEffect>
                                    <p:anim calcmode="lin" valueType="num">
                                      <p:cBhvr>
                                        <p:cTn id="81" dur="6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82" dur="600" fill="hold"/>
                                        <p:tgtEl>
                                          <p:spTgt spid="34">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110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anim calcmode="lin" valueType="num">
                                      <p:cBhvr>
                                        <p:cTn id="86" dur="500" fill="hold"/>
                                        <p:tgtEl>
                                          <p:spTgt spid="35"/>
                                        </p:tgtEl>
                                        <p:attrNameLst>
                                          <p:attrName>ppt_x</p:attrName>
                                        </p:attrNameLst>
                                      </p:cBhvr>
                                      <p:tavLst>
                                        <p:tav tm="0">
                                          <p:val>
                                            <p:strVal val="#ppt_x"/>
                                          </p:val>
                                        </p:tav>
                                        <p:tav tm="100000">
                                          <p:val>
                                            <p:strVal val="#ppt_x"/>
                                          </p:val>
                                        </p:tav>
                                      </p:tavLst>
                                    </p:anim>
                                    <p:anim calcmode="lin" valueType="num">
                                      <p:cBhvr>
                                        <p:cTn id="87" dur="5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110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anim calcmode="lin" valueType="num">
                                      <p:cBhvr>
                                        <p:cTn id="91" dur="500" fill="hold"/>
                                        <p:tgtEl>
                                          <p:spTgt spid="36"/>
                                        </p:tgtEl>
                                        <p:attrNameLst>
                                          <p:attrName>ppt_x</p:attrName>
                                        </p:attrNameLst>
                                      </p:cBhvr>
                                      <p:tavLst>
                                        <p:tav tm="0">
                                          <p:val>
                                            <p:strVal val="#ppt_x"/>
                                          </p:val>
                                        </p:tav>
                                        <p:tav tm="100000">
                                          <p:val>
                                            <p:strVal val="#ppt_x"/>
                                          </p:val>
                                        </p:tav>
                                      </p:tavLst>
                                    </p:anim>
                                    <p:anim calcmode="lin" valueType="num">
                                      <p:cBhvr>
                                        <p:cTn id="92"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tmplLst>
          <p:tmpl lvl="1">
            <p:tnLst>
              <p:par>
                <p:cTn presetID="42"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1000"/>
                        <p:tgtEl>
                          <p:spTgt spid="47"/>
                        </p:tgtEl>
                      </p:cBhvr>
                    </p:animEffect>
                    <p:anim calcmode="lin" valueType="num">
                      <p:cBhvr>
                        <p:cTn dur="1000" fill="hold"/>
                        <p:tgtEl>
                          <p:spTgt spid="47"/>
                        </p:tgtEl>
                        <p:attrNameLst>
                          <p:attrName>ppt_x</p:attrName>
                        </p:attrNameLst>
                      </p:cBhvr>
                      <p:tavLst>
                        <p:tav tm="0">
                          <p:val>
                            <p:strVal val="#ppt_x"/>
                          </p:val>
                        </p:tav>
                        <p:tav tm="100000">
                          <p:val>
                            <p:strVal val="#ppt_x"/>
                          </p:val>
                        </p:tav>
                      </p:tavLst>
                    </p:anim>
                    <p:anim calcmode="lin" valueType="num">
                      <p:cBhvr>
                        <p:cTn dur="1000" fill="hold"/>
                        <p:tgtEl>
                          <p:spTgt spid="47"/>
                        </p:tgtEl>
                        <p:attrNameLst>
                          <p:attrName>ppt_y</p:attrName>
                        </p:attrNameLst>
                      </p:cBhvr>
                      <p:tavLst>
                        <p:tav tm="0">
                          <p:val>
                            <p:strVal val="#ppt_y+.1"/>
                          </p:val>
                        </p:tav>
                        <p:tav tm="100000">
                          <p:val>
                            <p:strVal val="#ppt_y"/>
                          </p:val>
                        </p:tav>
                      </p:tavLst>
                    </p:anim>
                  </p:childTnLst>
                </p:cTn>
              </p:par>
            </p:tnLst>
          </p:tmpl>
        </p:tmplLst>
      </p:bldP>
      <p:bldP spid="54" grpId="0" build="p">
        <p:tmplLst>
          <p:tmpl lvl="1">
            <p:tnLst>
              <p:par>
                <p:cTn presetID="2" presetClass="entr" presetSubtype="1" decel="50000" fill="hold" nodeType="withEffect">
                  <p:stCondLst>
                    <p:cond delay="0"/>
                  </p:stCondLst>
                  <p:iterate type="lt">
                    <p:tmPct val="10000"/>
                  </p:iterate>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18" grpId="0" build="p" animBg="1"/>
      <p:bldP spid="21" grpId="0" animBg="1"/>
      <p:bldP spid="26" grpId="0" animBg="1"/>
      <p:bldP spid="29" grpId="0" animBg="1"/>
      <p:bldP spid="31" grpId="0" animBg="1"/>
      <p:bldP spid="32" grpId="0" animBg="1"/>
      <p:bldP spid="34" grpId="0" build="p" animBg="1"/>
      <p:bldP spid="35" grpId="0" animBg="1"/>
      <p:bldP spid="36" grpId="0" animBg="1"/>
    </p:bld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66">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3" y="-3"/>
            <a:ext cx="9143997" cy="10288591"/>
          </a:xfrm>
          <a:custGeom>
            <a:avLst/>
            <a:gdLst>
              <a:gd name="connsiteX0" fmla="*/ 2810548 w 9143997"/>
              <a:gd name="connsiteY0" fmla="*/ 0 h 10288591"/>
              <a:gd name="connsiteX1" fmla="*/ 9143997 w 9143997"/>
              <a:gd name="connsiteY1" fmla="*/ 0 h 10288591"/>
              <a:gd name="connsiteX2" fmla="*/ 9143997 w 9143997"/>
              <a:gd name="connsiteY2" fmla="*/ 10288591 h 10288591"/>
              <a:gd name="connsiteX3" fmla="*/ 0 w 9143997"/>
              <a:gd name="connsiteY3" fmla="*/ 10288591 h 10288591"/>
              <a:gd name="connsiteX4" fmla="*/ 0 w 9143997"/>
              <a:gd name="connsiteY4" fmla="*/ 2802240 h 10288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7" h="10288591">
                <a:moveTo>
                  <a:pt x="2810548" y="0"/>
                </a:moveTo>
                <a:lnTo>
                  <a:pt x="9143997" y="0"/>
                </a:lnTo>
                <a:lnTo>
                  <a:pt x="9143997" y="10288591"/>
                </a:lnTo>
                <a:lnTo>
                  <a:pt x="0" y="10288591"/>
                </a:lnTo>
                <a:lnTo>
                  <a:pt x="0" y="2802240"/>
                </a:lnTo>
                <a:close/>
              </a:path>
            </a:pathLst>
          </a:custGeom>
          <a:solidFill>
            <a:schemeClr val="tx1">
              <a:alpha val="10000"/>
            </a:schemeClr>
          </a:solidFill>
        </p:spPr>
        <p:txBody>
          <a:bodyPr wrap="square" anchor="ctr">
            <a:noAutofit/>
          </a:bodyPr>
          <a:lstStyle>
            <a:lvl1pPr marL="0" marR="0" indent="0" algn="ctr" defTabSz="1360314" rtl="0" eaLnBrk="1" fontAlgn="auto" latinLnBrk="0" hangingPunct="1">
              <a:lnSpc>
                <a:spcPct val="100000"/>
              </a:lnSpc>
              <a:spcBef>
                <a:spcPts val="744"/>
              </a:spcBef>
              <a:spcAft>
                <a:spcPts val="0"/>
              </a:spcAft>
              <a:buClrTx/>
              <a:buSzPct val="100000"/>
              <a:buFontTx/>
              <a:buNone/>
              <a:tabLst/>
              <a:defRPr sz="1505" baseline="0"/>
            </a:lvl1pPr>
          </a:lstStyle>
          <a:p>
            <a:r>
              <a:rPr lang="en-US" dirty="0"/>
              <a:t>Drop your image here</a:t>
            </a:r>
          </a:p>
        </p:txBody>
      </p:sp>
      <p:sp>
        <p:nvSpPr>
          <p:cNvPr id="18" name="Номер слайда 21"/>
          <p:cNvSpPr>
            <a:spLocks noGrp="1"/>
          </p:cNvSpPr>
          <p:nvPr>
            <p:ph type="sldNum" sz="quarter" idx="4"/>
          </p:nvPr>
        </p:nvSpPr>
        <p:spPr>
          <a:xfrm>
            <a:off x="17173127"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mj-lt"/>
              </a:defRPr>
            </a:lvl1pPr>
          </a:lstStyle>
          <a:p>
            <a:fld id="{D8D877B3-D348-4611-9BDB-C5374591D951}" type="slidenum">
              <a:rPr lang="en-US" smtClean="0"/>
              <a:pPr/>
              <a:t>‹#›</a:t>
            </a:fld>
            <a:endParaRPr lang="en-US" dirty="0"/>
          </a:p>
        </p:txBody>
      </p:sp>
      <p:sp>
        <p:nvSpPr>
          <p:cNvPr id="21" name="Текст 7"/>
          <p:cNvSpPr>
            <a:spLocks noGrp="1"/>
          </p:cNvSpPr>
          <p:nvPr>
            <p:ph type="body" sz="quarter" idx="39" hasCustomPrompt="1"/>
          </p:nvPr>
        </p:nvSpPr>
        <p:spPr>
          <a:xfrm>
            <a:off x="10225315" y="2444840"/>
            <a:ext cx="6479156" cy="524679"/>
          </a:xfrm>
        </p:spPr>
        <p:txBody>
          <a:bodyPr anchor="b">
            <a:noAutofit/>
          </a:bodyPr>
          <a:lstStyle>
            <a:lvl1pPr algn="l">
              <a:lnSpc>
                <a:spcPct val="100000"/>
              </a:lnSpc>
              <a:defRPr sz="2100" b="1" baseline="0">
                <a:solidFill>
                  <a:schemeClr val="tx1">
                    <a:lumMod val="50000"/>
                    <a:lumOff val="50000"/>
                  </a:schemeClr>
                </a:solidFill>
              </a:defRPr>
            </a:lvl1pPr>
            <a:lvl2pPr algn="ctr">
              <a:defRPr/>
            </a:lvl2pPr>
            <a:lvl3pPr algn="ctr">
              <a:defRPr/>
            </a:lvl3pPr>
            <a:lvl4pPr algn="ctr">
              <a:lnSpc>
                <a:spcPct val="150000"/>
              </a:lnSpc>
              <a:defRPr/>
            </a:lvl4pPr>
            <a:lvl5pPr algn="ctr">
              <a:defRPr/>
            </a:lvl5pPr>
          </a:lstStyle>
          <a:p>
            <a:pPr lvl="0"/>
            <a:r>
              <a:rPr lang="en-US" dirty="0"/>
              <a:t>Caption text here</a:t>
            </a:r>
          </a:p>
        </p:txBody>
      </p:sp>
      <p:sp>
        <p:nvSpPr>
          <p:cNvPr id="22" name="Текст 7"/>
          <p:cNvSpPr>
            <a:spLocks noGrp="1"/>
          </p:cNvSpPr>
          <p:nvPr>
            <p:ph type="body" sz="quarter" idx="40" hasCustomPrompt="1"/>
          </p:nvPr>
        </p:nvSpPr>
        <p:spPr>
          <a:xfrm>
            <a:off x="10225312" y="6923317"/>
            <a:ext cx="6479157" cy="1741008"/>
          </a:xfrm>
        </p:spPr>
        <p:txBody>
          <a:bodyPr>
            <a:normAutofit/>
          </a:bodyPr>
          <a:lstStyle>
            <a:lvl1pPr algn="l">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23" name="Текст 7"/>
          <p:cNvSpPr>
            <a:spLocks noGrp="1"/>
          </p:cNvSpPr>
          <p:nvPr>
            <p:ph type="body" sz="quarter" idx="41" hasCustomPrompt="1"/>
          </p:nvPr>
        </p:nvSpPr>
        <p:spPr>
          <a:xfrm>
            <a:off x="10225315" y="3519875"/>
            <a:ext cx="6479156" cy="3055096"/>
          </a:xfrm>
        </p:spPr>
        <p:txBody>
          <a:bodyPr anchor="b">
            <a:noAutofit/>
          </a:bodyPr>
          <a:lstStyle>
            <a:lvl1pPr algn="l">
              <a:lnSpc>
                <a:spcPct val="150000"/>
              </a:lnSpc>
              <a:defRPr sz="3000" b="1" baseline="0">
                <a:solidFill>
                  <a:schemeClr val="tx1"/>
                </a:solidFill>
                <a:latin typeface="+mj-lt"/>
              </a:defRPr>
            </a:lvl1pPr>
            <a:lvl2pPr algn="ctr">
              <a:defRPr/>
            </a:lvl2pPr>
            <a:lvl3pPr algn="ctr">
              <a:defRPr/>
            </a:lvl3pPr>
            <a:lvl4pPr algn="ctr">
              <a:lnSpc>
                <a:spcPct val="150000"/>
              </a:lnSpc>
              <a:defRPr/>
            </a:lvl4pPr>
            <a:lvl5pPr algn="ctr">
              <a:defRPr/>
            </a:lvl5pPr>
          </a:lstStyle>
          <a:p>
            <a:pPr lvl="0"/>
            <a:r>
              <a:rPr lang="en-US" dirty="0"/>
              <a:t>H4 Title here</a:t>
            </a:r>
          </a:p>
        </p:txBody>
      </p:sp>
      <p:sp>
        <p:nvSpPr>
          <p:cNvPr id="8" name="Прямоугольный треугольник 14"/>
          <p:cNvSpPr/>
          <p:nvPr userDrawn="1"/>
        </p:nvSpPr>
        <p:spPr bwMode="auto">
          <a:xfrm flipH="1">
            <a:off x="16692392" y="8664325"/>
            <a:ext cx="1605757" cy="1624263"/>
          </a:xfrm>
          <a:prstGeom prst="rtTriangle">
            <a:avLst/>
          </a:prstGeom>
          <a:solidFill>
            <a:schemeClr val="accent1"/>
          </a:solidFill>
          <a:ln>
            <a:noFill/>
          </a:ln>
        </p:spPr>
        <p:txBody>
          <a:bodyPr vert="horz" wrap="square" lIns="137160" tIns="68580" rIns="137160" bIns="68580" numCol="1" rtlCol="0" anchor="t" anchorCtr="0" compatLnSpc="1">
            <a:prstTxWarp prst="textNoShape">
              <a:avLst/>
            </a:prstTxWarp>
          </a:bodyPr>
          <a:lstStyle/>
          <a:p>
            <a:pPr algn="ctr"/>
            <a:endParaRPr lang="en-US" sz="4050" dirty="0"/>
          </a:p>
        </p:txBody>
      </p:sp>
    </p:spTree>
    <p:extLst>
      <p:ext uri="{BB962C8B-B14F-4D97-AF65-F5344CB8AC3E}">
        <p14:creationId xmlns:p14="http://schemas.microsoft.com/office/powerpoint/2010/main" val="226924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7">
    <p:spTree>
      <p:nvGrpSpPr>
        <p:cNvPr id="1" name=""/>
        <p:cNvGrpSpPr/>
        <p:nvPr/>
      </p:nvGrpSpPr>
      <p:grpSpPr>
        <a:xfrm>
          <a:off x="0" y="0"/>
          <a:ext cx="0" cy="0"/>
          <a:chOff x="0" y="0"/>
          <a:chExt cx="0" cy="0"/>
        </a:xfrm>
      </p:grpSpPr>
      <p:sp>
        <p:nvSpPr>
          <p:cNvPr id="15" name="Полилиния 14"/>
          <p:cNvSpPr/>
          <p:nvPr userDrawn="1"/>
        </p:nvSpPr>
        <p:spPr bwMode="auto">
          <a:xfrm>
            <a:off x="2" y="-1"/>
            <a:ext cx="9158512" cy="9116363"/>
          </a:xfrm>
          <a:custGeom>
            <a:avLst/>
            <a:gdLst>
              <a:gd name="connsiteX0" fmla="*/ 0 w 6890771"/>
              <a:gd name="connsiteY0" fmla="*/ 0 h 6858000"/>
              <a:gd name="connsiteX1" fmla="*/ 6890771 w 6890771"/>
              <a:gd name="connsiteY1" fmla="*/ 0 h 6858000"/>
              <a:gd name="connsiteX2" fmla="*/ 18997 w 6890771"/>
              <a:gd name="connsiteY2" fmla="*/ 6858000 h 6858000"/>
              <a:gd name="connsiteX3" fmla="*/ 0 w 6890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90771" h="6858000">
                <a:moveTo>
                  <a:pt x="0" y="0"/>
                </a:moveTo>
                <a:lnTo>
                  <a:pt x="6890771" y="0"/>
                </a:lnTo>
                <a:lnTo>
                  <a:pt x="18997" y="6858000"/>
                </a:lnTo>
                <a:lnTo>
                  <a:pt x="0" y="6858000"/>
                </a:lnTo>
                <a:close/>
              </a:path>
            </a:pathLst>
          </a:custGeom>
          <a:solidFill>
            <a:schemeClr val="tx1">
              <a:alpha val="5000"/>
            </a:schemeClr>
          </a:solidFill>
          <a:ln>
            <a:noFill/>
          </a:ln>
        </p:spPr>
        <p:txBody>
          <a:bodyPr vert="horz" wrap="square" lIns="137160" tIns="68580" rIns="137160" bIns="68580" numCol="1" rtlCol="0" anchor="t" anchorCtr="0" compatLnSpc="1">
            <a:prstTxWarp prst="textNoShape">
              <a:avLst/>
            </a:prstTxWarp>
            <a:noAutofit/>
          </a:bodyPr>
          <a:lstStyle/>
          <a:p>
            <a:pPr algn="ctr"/>
            <a:endParaRPr lang="en-US" sz="4050"/>
          </a:p>
        </p:txBody>
      </p:sp>
      <p:sp>
        <p:nvSpPr>
          <p:cNvPr id="11"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mj-lt"/>
              </a:defRPr>
            </a:lvl1pPr>
          </a:lstStyle>
          <a:p>
            <a:fld id="{D8D877B3-D348-4611-9BDB-C5374591D951}" type="slidenum">
              <a:rPr lang="en-US" smtClean="0"/>
              <a:pPr/>
              <a:t>‹#›</a:t>
            </a:fld>
            <a:endParaRPr lang="en-US" dirty="0"/>
          </a:p>
        </p:txBody>
      </p:sp>
      <p:sp>
        <p:nvSpPr>
          <p:cNvPr id="20" name="Текст 7"/>
          <p:cNvSpPr>
            <a:spLocks noGrp="1"/>
          </p:cNvSpPr>
          <p:nvPr>
            <p:ph type="body" sz="quarter" idx="39" hasCustomPrompt="1"/>
          </p:nvPr>
        </p:nvSpPr>
        <p:spPr>
          <a:xfrm>
            <a:off x="8062916" y="5652521"/>
            <a:ext cx="7562847" cy="2740299"/>
          </a:xfrm>
        </p:spPr>
        <p:txBody>
          <a:bodyPr tIns="0">
            <a:noAutofit/>
          </a:bodyPr>
          <a:lstStyle>
            <a:lvl1pPr algn="l">
              <a:lnSpc>
                <a:spcPct val="150000"/>
              </a:lnSpc>
              <a:defRPr sz="1500" b="0" baseline="0">
                <a:solidFill>
                  <a:schemeClr val="tx1">
                    <a:lumMod val="75000"/>
                    <a:lumOff val="25000"/>
                  </a:schemeClr>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24" name="Текст 7"/>
          <p:cNvSpPr>
            <a:spLocks noGrp="1"/>
          </p:cNvSpPr>
          <p:nvPr>
            <p:ph type="body" sz="quarter" idx="46" hasCustomPrompt="1"/>
          </p:nvPr>
        </p:nvSpPr>
        <p:spPr>
          <a:xfrm>
            <a:off x="8078236" y="4876113"/>
            <a:ext cx="7527095" cy="540626"/>
          </a:xfrm>
        </p:spPr>
        <p:txBody>
          <a:bodyPr anchor="b">
            <a:noAutofit/>
          </a:bodyPr>
          <a:lstStyle>
            <a:lvl1pPr algn="l">
              <a:lnSpc>
                <a:spcPct val="150000"/>
              </a:lnSpc>
              <a:defRPr sz="1500" b="1" baseline="0">
                <a:solidFill>
                  <a:schemeClr val="tx1">
                    <a:lumMod val="75000"/>
                    <a:lumOff val="25000"/>
                  </a:schemeClr>
                </a:solidFill>
                <a:latin typeface="+mn-lt"/>
              </a:defRPr>
            </a:lvl1pPr>
            <a:lvl2pPr algn="ctr">
              <a:defRPr/>
            </a:lvl2pPr>
            <a:lvl3pPr algn="ctr">
              <a:defRPr/>
            </a:lvl3pPr>
            <a:lvl4pPr algn="ctr">
              <a:lnSpc>
                <a:spcPct val="150000"/>
              </a:lnSpc>
              <a:defRPr/>
            </a:lvl4pPr>
            <a:lvl5pPr algn="ctr">
              <a:defRPr/>
            </a:lvl5pPr>
          </a:lstStyle>
          <a:p>
            <a:pPr lvl="0"/>
            <a:r>
              <a:rPr lang="en-US" dirty="0"/>
              <a:t>Body Bold text here</a:t>
            </a:r>
          </a:p>
        </p:txBody>
      </p:sp>
      <p:sp>
        <p:nvSpPr>
          <p:cNvPr id="19" name="Текст 7"/>
          <p:cNvSpPr>
            <a:spLocks noGrp="1"/>
          </p:cNvSpPr>
          <p:nvPr>
            <p:ph type="body" sz="quarter" idx="42" hasCustomPrompt="1"/>
          </p:nvPr>
        </p:nvSpPr>
        <p:spPr>
          <a:xfrm>
            <a:off x="1583533" y="4350966"/>
            <a:ext cx="5404340" cy="2436645"/>
          </a:xfrm>
        </p:spPr>
        <p:txBody>
          <a:bodyPr tIns="91440">
            <a:noAutofit/>
          </a:bodyPr>
          <a:lstStyle>
            <a:lvl1pPr algn="l">
              <a:lnSpc>
                <a:spcPct val="100000"/>
              </a:lnSpc>
              <a:spcBef>
                <a:spcPts val="300"/>
              </a:spcBef>
              <a:defRPr sz="8100" b="1" baseline="0">
                <a:solidFill>
                  <a:schemeClr val="tx1"/>
                </a:solidFill>
                <a:latin typeface="+mj-lt"/>
              </a:defRPr>
            </a:lvl1pPr>
            <a:lvl2pPr algn="ctr">
              <a:defRPr/>
            </a:lvl2pPr>
            <a:lvl3pPr algn="ctr">
              <a:defRPr/>
            </a:lvl3pPr>
            <a:lvl4pPr algn="ctr">
              <a:lnSpc>
                <a:spcPct val="150000"/>
              </a:lnSpc>
              <a:defRPr/>
            </a:lvl4pPr>
            <a:lvl5pPr algn="ctr">
              <a:defRPr/>
            </a:lvl5pPr>
          </a:lstStyle>
          <a:p>
            <a:pPr lvl="0"/>
            <a:r>
              <a:rPr lang="en-US" dirty="0"/>
              <a:t>H2 Title here</a:t>
            </a:r>
          </a:p>
        </p:txBody>
      </p:sp>
      <p:cxnSp>
        <p:nvCxnSpPr>
          <p:cNvPr id="23" name="Прямая соединительная линия 22"/>
          <p:cNvCxnSpPr/>
          <p:nvPr userDrawn="1"/>
        </p:nvCxnSpPr>
        <p:spPr>
          <a:xfrm flipV="1">
            <a:off x="1583532" y="1895766"/>
            <a:ext cx="1081089" cy="1081256"/>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0" name="Freeform 13"/>
          <p:cNvSpPr>
            <a:spLocks noEditPoints="1"/>
          </p:cNvSpPr>
          <p:nvPr userDrawn="1"/>
        </p:nvSpPr>
        <p:spPr bwMode="auto">
          <a:xfrm>
            <a:off x="547148" y="9270726"/>
            <a:ext cx="200208" cy="271035"/>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lumMod val="50000"/>
              <a:lumOff val="50000"/>
            </a:schemeClr>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12" name="Текст 7"/>
          <p:cNvSpPr>
            <a:spLocks noGrp="1"/>
          </p:cNvSpPr>
          <p:nvPr>
            <p:ph type="body" sz="quarter" idx="44" hasCustomPrompt="1"/>
          </p:nvPr>
        </p:nvSpPr>
        <p:spPr>
          <a:xfrm rot="16200000">
            <a:off x="-2052798" y="6035854"/>
            <a:ext cx="5400101" cy="442396"/>
          </a:xfrm>
        </p:spPr>
        <p:txBody>
          <a:bodyPr anchor="ctr">
            <a:normAutofit/>
          </a:bodyPr>
          <a:lstStyle>
            <a:lvl1pPr algn="l">
              <a:lnSpc>
                <a:spcPct val="150000"/>
              </a:lnSpc>
              <a:defRPr sz="1200" baseline="0">
                <a:solidFill>
                  <a:schemeClr val="tx1">
                    <a:lumMod val="50000"/>
                    <a:lumOff val="50000"/>
                  </a:schemeClr>
                </a:solidFill>
              </a:defRPr>
            </a:lvl1pPr>
            <a:lvl2pPr algn="ctr">
              <a:defRPr/>
            </a:lvl2pPr>
            <a:lvl3pPr algn="ctr">
              <a:defRPr/>
            </a:lvl3pPr>
            <a:lvl4pPr algn="ctr">
              <a:defRPr/>
            </a:lvl4pPr>
            <a:lvl5pPr algn="ctr">
              <a:defRPr/>
            </a:lvl5pPr>
          </a:lstStyle>
          <a:p>
            <a:pPr lvl="0"/>
            <a:r>
              <a:rPr lang="en-US" dirty="0"/>
              <a:t>Small text here</a:t>
            </a:r>
          </a:p>
        </p:txBody>
      </p:sp>
    </p:spTree>
    <p:extLst>
      <p:ext uri="{BB962C8B-B14F-4D97-AF65-F5344CB8AC3E}">
        <p14:creationId xmlns:p14="http://schemas.microsoft.com/office/powerpoint/2010/main" val="9619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800" fill="hold"/>
                                        <p:tgtEl>
                                          <p:spTgt spid="20"/>
                                        </p:tgtEl>
                                        <p:attrNameLst>
                                          <p:attrName>ppt_x</p:attrName>
                                        </p:attrNameLst>
                                      </p:cBhvr>
                                      <p:tavLst>
                                        <p:tav tm="0">
                                          <p:val>
                                            <p:strVal val="#ppt_x"/>
                                          </p:val>
                                        </p:tav>
                                        <p:tav tm="100000">
                                          <p:val>
                                            <p:strVal val="#ppt_x"/>
                                          </p:val>
                                        </p:tav>
                                      </p:tavLst>
                                    </p:anim>
                                    <p:anim calcmode="lin" valueType="num">
                                      <p:cBhvr additive="base">
                                        <p:cTn id="8" dur="8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tmplLst>
          <p:tmpl>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800" fill="hold"/>
                        <p:tgtEl>
                          <p:spTgt spid="20"/>
                        </p:tgtEl>
                        <p:attrNameLst>
                          <p:attrName>ppt_x</p:attrName>
                        </p:attrNameLst>
                      </p:cBhvr>
                      <p:tavLst>
                        <p:tav tm="0">
                          <p:val>
                            <p:strVal val="#ppt_x"/>
                          </p:val>
                        </p:tav>
                        <p:tav tm="100000">
                          <p:val>
                            <p:strVal val="#ppt_x"/>
                          </p:val>
                        </p:tav>
                      </p:tavLst>
                    </p:anim>
                    <p:anim calcmode="lin" valueType="num">
                      <p:cBhvr additive="base">
                        <p:cTn dur="800" fill="hold"/>
                        <p:tgtEl>
                          <p:spTgt spid="2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1">
    <p:spTree>
      <p:nvGrpSpPr>
        <p:cNvPr id="1" name=""/>
        <p:cNvGrpSpPr/>
        <p:nvPr/>
      </p:nvGrpSpPr>
      <p:grpSpPr>
        <a:xfrm>
          <a:off x="0" y="0"/>
          <a:ext cx="0" cy="0"/>
          <a:chOff x="0" y="0"/>
          <a:chExt cx="0" cy="0"/>
        </a:xfrm>
      </p:grpSpPr>
      <p:sp>
        <p:nvSpPr>
          <p:cNvPr id="10" name="Полилиния 9"/>
          <p:cNvSpPr/>
          <p:nvPr userDrawn="1"/>
        </p:nvSpPr>
        <p:spPr bwMode="auto">
          <a:xfrm>
            <a:off x="4824415" y="0"/>
            <a:ext cx="13463588" cy="10288588"/>
          </a:xfrm>
          <a:custGeom>
            <a:avLst/>
            <a:gdLst>
              <a:gd name="connsiteX0" fmla="*/ 6869416 w 8975725"/>
              <a:gd name="connsiteY0" fmla="*/ 0 h 6858000"/>
              <a:gd name="connsiteX1" fmla="*/ 8975725 w 8975725"/>
              <a:gd name="connsiteY1" fmla="*/ 0 h 6858000"/>
              <a:gd name="connsiteX2" fmla="*/ 8975725 w 8975725"/>
              <a:gd name="connsiteY2" fmla="*/ 6858000 h 6858000"/>
              <a:gd name="connsiteX3" fmla="*/ 0 w 8975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975725" h="6858000">
                <a:moveTo>
                  <a:pt x="6869416" y="0"/>
                </a:moveTo>
                <a:lnTo>
                  <a:pt x="8975725" y="0"/>
                </a:lnTo>
                <a:lnTo>
                  <a:pt x="8975725" y="6858000"/>
                </a:lnTo>
                <a:lnTo>
                  <a:pt x="0" y="6858000"/>
                </a:lnTo>
                <a:close/>
              </a:path>
            </a:pathLst>
          </a:custGeom>
          <a:solidFill>
            <a:schemeClr val="tx1">
              <a:alpha val="5000"/>
            </a:schemeClr>
          </a:solidFill>
          <a:ln>
            <a:noFill/>
          </a:ln>
        </p:spPr>
        <p:txBody>
          <a:bodyPr vert="horz" wrap="square" lIns="137160" tIns="68580" rIns="137160" bIns="68580" numCol="1" rtlCol="0" anchor="t" anchorCtr="0" compatLnSpc="1">
            <a:prstTxWarp prst="textNoShape">
              <a:avLst/>
            </a:prstTxWarp>
            <a:noAutofit/>
          </a:bodyPr>
          <a:lstStyle/>
          <a:p>
            <a:pPr algn="ctr"/>
            <a:endParaRPr lang="en-US" sz="4050"/>
          </a:p>
        </p:txBody>
      </p:sp>
      <p:sp>
        <p:nvSpPr>
          <p:cNvPr id="11"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mj-lt"/>
              </a:defRPr>
            </a:lvl1pPr>
          </a:lstStyle>
          <a:p>
            <a:fld id="{D8D877B3-D348-4611-9BDB-C5374591D951}" type="slidenum">
              <a:rPr lang="en-US" smtClean="0"/>
              <a:pPr/>
              <a:t>‹#›</a:t>
            </a:fld>
            <a:endParaRPr lang="en-US" dirty="0"/>
          </a:p>
        </p:txBody>
      </p:sp>
      <p:sp>
        <p:nvSpPr>
          <p:cNvPr id="20" name="Текст 7"/>
          <p:cNvSpPr>
            <a:spLocks noGrp="1"/>
          </p:cNvSpPr>
          <p:nvPr>
            <p:ph type="body" sz="quarter" idx="39" hasCustomPrompt="1"/>
          </p:nvPr>
        </p:nvSpPr>
        <p:spPr>
          <a:xfrm>
            <a:off x="1583531" y="5652521"/>
            <a:ext cx="6479382" cy="2740299"/>
          </a:xfrm>
        </p:spPr>
        <p:txBody>
          <a:bodyPr tIns="0">
            <a:noAutofit/>
          </a:bodyPr>
          <a:lstStyle>
            <a:lvl1pPr algn="l">
              <a:lnSpc>
                <a:spcPct val="150000"/>
              </a:lnSpc>
              <a:defRPr sz="1500" b="0" baseline="0">
                <a:solidFill>
                  <a:schemeClr val="tx1">
                    <a:lumMod val="75000"/>
                    <a:lumOff val="25000"/>
                  </a:schemeClr>
                </a:solidFill>
              </a:defRPr>
            </a:lvl1pPr>
            <a:lvl2pPr algn="ctr">
              <a:defRPr/>
            </a:lvl2pPr>
            <a:lvl3pPr algn="ctr">
              <a:defRPr/>
            </a:lvl3pPr>
            <a:lvl4pPr algn="ctr">
              <a:lnSpc>
                <a:spcPct val="150000"/>
              </a:lnSpc>
              <a:defRPr/>
            </a:lvl4pPr>
            <a:lvl5pPr algn="ctr">
              <a:defRPr/>
            </a:lvl5pPr>
          </a:lstStyle>
          <a:p>
            <a:pPr lvl="0"/>
            <a:r>
              <a:rPr lang="en-US" dirty="0"/>
              <a:t>Body text here</a:t>
            </a:r>
          </a:p>
        </p:txBody>
      </p:sp>
      <p:sp>
        <p:nvSpPr>
          <p:cNvPr id="24" name="Текст 7"/>
          <p:cNvSpPr>
            <a:spLocks noGrp="1"/>
          </p:cNvSpPr>
          <p:nvPr>
            <p:ph type="body" sz="quarter" idx="46" hasCustomPrompt="1"/>
          </p:nvPr>
        </p:nvSpPr>
        <p:spPr>
          <a:xfrm>
            <a:off x="1598852" y="4876113"/>
            <a:ext cx="6448752" cy="540626"/>
          </a:xfrm>
        </p:spPr>
        <p:txBody>
          <a:bodyPr anchor="b">
            <a:noAutofit/>
          </a:bodyPr>
          <a:lstStyle>
            <a:lvl1pPr algn="l">
              <a:lnSpc>
                <a:spcPct val="150000"/>
              </a:lnSpc>
              <a:defRPr sz="1500" b="1" baseline="0">
                <a:solidFill>
                  <a:schemeClr val="tx1">
                    <a:lumMod val="75000"/>
                    <a:lumOff val="25000"/>
                  </a:schemeClr>
                </a:solidFill>
                <a:latin typeface="+mn-lt"/>
              </a:defRPr>
            </a:lvl1pPr>
            <a:lvl2pPr algn="ctr">
              <a:defRPr/>
            </a:lvl2pPr>
            <a:lvl3pPr algn="ctr">
              <a:defRPr/>
            </a:lvl3pPr>
            <a:lvl4pPr algn="ctr">
              <a:lnSpc>
                <a:spcPct val="150000"/>
              </a:lnSpc>
              <a:defRPr/>
            </a:lvl4pPr>
            <a:lvl5pPr algn="ctr">
              <a:defRPr/>
            </a:lvl5pPr>
          </a:lstStyle>
          <a:p>
            <a:pPr lvl="0"/>
            <a:r>
              <a:rPr lang="en-US" dirty="0"/>
              <a:t>Body Bold text here</a:t>
            </a:r>
          </a:p>
        </p:txBody>
      </p:sp>
      <p:sp>
        <p:nvSpPr>
          <p:cNvPr id="29" name="Freeform 954"/>
          <p:cNvSpPr>
            <a:spLocks noEditPoints="1"/>
          </p:cNvSpPr>
          <p:nvPr userDrawn="1"/>
        </p:nvSpPr>
        <p:spPr bwMode="auto">
          <a:xfrm>
            <a:off x="1583531" y="4478829"/>
            <a:ext cx="404700" cy="279393"/>
          </a:xfrm>
          <a:custGeom>
            <a:avLst/>
            <a:gdLst>
              <a:gd name="T0" fmla="*/ 346 w 449"/>
              <a:gd name="T1" fmla="*/ 311 h 311"/>
              <a:gd name="T2" fmla="*/ 89 w 449"/>
              <a:gd name="T3" fmla="*/ 310 h 311"/>
              <a:gd name="T4" fmla="*/ 5 w 449"/>
              <a:gd name="T5" fmla="*/ 235 h 311"/>
              <a:gd name="T6" fmla="*/ 68 w 449"/>
              <a:gd name="T7" fmla="*/ 131 h 311"/>
              <a:gd name="T8" fmla="*/ 126 w 449"/>
              <a:gd name="T9" fmla="*/ 14 h 311"/>
              <a:gd name="T10" fmla="*/ 205 w 449"/>
              <a:gd name="T11" fmla="*/ 9 h 311"/>
              <a:gd name="T12" fmla="*/ 263 w 449"/>
              <a:gd name="T13" fmla="*/ 54 h 311"/>
              <a:gd name="T14" fmla="*/ 339 w 449"/>
              <a:gd name="T15" fmla="*/ 52 h 311"/>
              <a:gd name="T16" fmla="*/ 376 w 449"/>
              <a:gd name="T17" fmla="*/ 125 h 311"/>
              <a:gd name="T18" fmla="*/ 446 w 449"/>
              <a:gd name="T19" fmla="*/ 223 h 311"/>
              <a:gd name="T20" fmla="*/ 346 w 449"/>
              <a:gd name="T21" fmla="*/ 311 h 311"/>
              <a:gd name="T22" fmla="*/ 172 w 449"/>
              <a:gd name="T23" fmla="*/ 42 h 311"/>
              <a:gd name="T24" fmla="*/ 142 w 449"/>
              <a:gd name="T25" fmla="*/ 48 h 311"/>
              <a:gd name="T26" fmla="*/ 109 w 449"/>
              <a:gd name="T27" fmla="*/ 135 h 311"/>
              <a:gd name="T28" fmla="*/ 109 w 449"/>
              <a:gd name="T29" fmla="*/ 151 h 311"/>
              <a:gd name="T30" fmla="*/ 97 w 449"/>
              <a:gd name="T31" fmla="*/ 161 h 311"/>
              <a:gd name="T32" fmla="*/ 43 w 449"/>
              <a:gd name="T33" fmla="*/ 229 h 311"/>
              <a:gd name="T34" fmla="*/ 89 w 449"/>
              <a:gd name="T35" fmla="*/ 272 h 311"/>
              <a:gd name="T36" fmla="*/ 89 w 449"/>
              <a:gd name="T37" fmla="*/ 272 h 311"/>
              <a:gd name="T38" fmla="*/ 346 w 449"/>
              <a:gd name="T39" fmla="*/ 272 h 311"/>
              <a:gd name="T40" fmla="*/ 407 w 449"/>
              <a:gd name="T41" fmla="*/ 221 h 311"/>
              <a:gd name="T42" fmla="*/ 352 w 449"/>
              <a:gd name="T43" fmla="*/ 158 h 311"/>
              <a:gd name="T44" fmla="*/ 338 w 449"/>
              <a:gd name="T45" fmla="*/ 150 h 311"/>
              <a:gd name="T46" fmla="*/ 336 w 449"/>
              <a:gd name="T47" fmla="*/ 135 h 311"/>
              <a:gd name="T48" fmla="*/ 320 w 449"/>
              <a:gd name="T49" fmla="*/ 86 h 311"/>
              <a:gd name="T50" fmla="*/ 271 w 449"/>
              <a:gd name="T51" fmla="*/ 95 h 311"/>
              <a:gd name="T52" fmla="*/ 255 w 449"/>
              <a:gd name="T53" fmla="*/ 100 h 311"/>
              <a:gd name="T54" fmla="*/ 241 w 449"/>
              <a:gd name="T55" fmla="*/ 90 h 311"/>
              <a:gd name="T56" fmla="*/ 172 w 449"/>
              <a:gd name="T57" fmla="*/ 4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311">
                <a:moveTo>
                  <a:pt x="346" y="311"/>
                </a:moveTo>
                <a:cubicBezTo>
                  <a:pt x="250" y="311"/>
                  <a:pt x="92" y="310"/>
                  <a:pt x="89" y="310"/>
                </a:cubicBezTo>
                <a:cubicBezTo>
                  <a:pt x="47" y="310"/>
                  <a:pt x="11" y="279"/>
                  <a:pt x="5" y="235"/>
                </a:cubicBezTo>
                <a:cubicBezTo>
                  <a:pt x="0" y="201"/>
                  <a:pt x="14" y="155"/>
                  <a:pt x="68" y="131"/>
                </a:cubicBezTo>
                <a:cubicBezTo>
                  <a:pt x="55" y="78"/>
                  <a:pt x="85" y="33"/>
                  <a:pt x="126" y="14"/>
                </a:cubicBezTo>
                <a:cubicBezTo>
                  <a:pt x="151" y="2"/>
                  <a:pt x="179" y="0"/>
                  <a:pt x="205" y="9"/>
                </a:cubicBezTo>
                <a:cubicBezTo>
                  <a:pt x="228" y="16"/>
                  <a:pt x="248" y="32"/>
                  <a:pt x="263" y="54"/>
                </a:cubicBezTo>
                <a:cubicBezTo>
                  <a:pt x="287" y="40"/>
                  <a:pt x="315" y="39"/>
                  <a:pt x="339" y="52"/>
                </a:cubicBezTo>
                <a:cubicBezTo>
                  <a:pt x="359" y="64"/>
                  <a:pt x="378" y="88"/>
                  <a:pt x="376" y="125"/>
                </a:cubicBezTo>
                <a:cubicBezTo>
                  <a:pt x="428" y="140"/>
                  <a:pt x="449" y="185"/>
                  <a:pt x="446" y="223"/>
                </a:cubicBezTo>
                <a:cubicBezTo>
                  <a:pt x="443" y="265"/>
                  <a:pt x="410" y="311"/>
                  <a:pt x="346" y="311"/>
                </a:cubicBezTo>
                <a:close/>
                <a:moveTo>
                  <a:pt x="172" y="42"/>
                </a:moveTo>
                <a:cubicBezTo>
                  <a:pt x="161" y="42"/>
                  <a:pt x="151" y="44"/>
                  <a:pt x="142" y="48"/>
                </a:cubicBezTo>
                <a:cubicBezTo>
                  <a:pt x="114" y="61"/>
                  <a:pt x="92" y="94"/>
                  <a:pt x="109" y="135"/>
                </a:cubicBezTo>
                <a:cubicBezTo>
                  <a:pt x="111" y="140"/>
                  <a:pt x="111" y="146"/>
                  <a:pt x="109" y="151"/>
                </a:cubicBezTo>
                <a:cubicBezTo>
                  <a:pt x="107" y="156"/>
                  <a:pt x="102" y="159"/>
                  <a:pt x="97" y="161"/>
                </a:cubicBezTo>
                <a:cubicBezTo>
                  <a:pt x="40" y="179"/>
                  <a:pt x="41" y="218"/>
                  <a:pt x="43" y="229"/>
                </a:cubicBezTo>
                <a:cubicBezTo>
                  <a:pt x="46" y="250"/>
                  <a:pt x="63" y="272"/>
                  <a:pt x="89" y="272"/>
                </a:cubicBezTo>
                <a:cubicBezTo>
                  <a:pt x="89" y="272"/>
                  <a:pt x="89" y="272"/>
                  <a:pt x="89" y="272"/>
                </a:cubicBezTo>
                <a:cubicBezTo>
                  <a:pt x="91" y="272"/>
                  <a:pt x="250" y="272"/>
                  <a:pt x="346" y="272"/>
                </a:cubicBezTo>
                <a:cubicBezTo>
                  <a:pt x="386" y="272"/>
                  <a:pt x="406" y="246"/>
                  <a:pt x="407" y="221"/>
                </a:cubicBezTo>
                <a:cubicBezTo>
                  <a:pt x="409" y="194"/>
                  <a:pt x="393" y="164"/>
                  <a:pt x="352" y="158"/>
                </a:cubicBezTo>
                <a:cubicBezTo>
                  <a:pt x="346" y="158"/>
                  <a:pt x="341" y="155"/>
                  <a:pt x="338" y="150"/>
                </a:cubicBezTo>
                <a:cubicBezTo>
                  <a:pt x="335" y="146"/>
                  <a:pt x="334" y="140"/>
                  <a:pt x="336" y="135"/>
                </a:cubicBezTo>
                <a:cubicBezTo>
                  <a:pt x="341" y="112"/>
                  <a:pt x="335" y="94"/>
                  <a:pt x="320" y="86"/>
                </a:cubicBezTo>
                <a:cubicBezTo>
                  <a:pt x="308" y="79"/>
                  <a:pt x="288" y="79"/>
                  <a:pt x="271" y="95"/>
                </a:cubicBezTo>
                <a:cubicBezTo>
                  <a:pt x="267" y="99"/>
                  <a:pt x="261" y="101"/>
                  <a:pt x="255" y="100"/>
                </a:cubicBezTo>
                <a:cubicBezTo>
                  <a:pt x="249" y="99"/>
                  <a:pt x="244" y="96"/>
                  <a:pt x="241" y="90"/>
                </a:cubicBezTo>
                <a:cubicBezTo>
                  <a:pt x="222" y="54"/>
                  <a:pt x="195" y="42"/>
                  <a:pt x="172" y="42"/>
                </a:cubicBezTo>
                <a:close/>
              </a:path>
            </a:pathLst>
          </a:custGeom>
          <a:solidFill>
            <a:schemeClr val="tx1">
              <a:lumMod val="65000"/>
              <a:lumOff val="35000"/>
            </a:schemeClr>
          </a:solidFill>
          <a:ln>
            <a:noFill/>
          </a:ln>
        </p:spPr>
        <p:txBody>
          <a:bodyPr vert="horz" wrap="square" lIns="68763" tIns="34382" rIns="68763" bIns="34382" numCol="1" anchor="t" anchorCtr="0" compatLnSpc="1">
            <a:prstTxWarp prst="textNoShape">
              <a:avLst/>
            </a:prstTxWarp>
          </a:bodyPr>
          <a:lstStyle/>
          <a:p>
            <a:endParaRPr lang="en-US" sz="1353"/>
          </a:p>
        </p:txBody>
      </p:sp>
      <p:cxnSp>
        <p:nvCxnSpPr>
          <p:cNvPr id="15" name="Прямая соединительная линия 14"/>
          <p:cNvCxnSpPr/>
          <p:nvPr userDrawn="1"/>
        </p:nvCxnSpPr>
        <p:spPr>
          <a:xfrm>
            <a:off x="0" y="4625670"/>
            <a:ext cx="1371600" cy="0"/>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ый треугольник 14"/>
          <p:cNvSpPr/>
          <p:nvPr userDrawn="1"/>
        </p:nvSpPr>
        <p:spPr bwMode="auto">
          <a:xfrm flipH="1">
            <a:off x="16692392" y="8664325"/>
            <a:ext cx="1605757" cy="1624263"/>
          </a:xfrm>
          <a:prstGeom prst="rtTriangle">
            <a:avLst/>
          </a:prstGeom>
          <a:solidFill>
            <a:schemeClr val="accent1"/>
          </a:solidFill>
          <a:ln>
            <a:noFill/>
          </a:ln>
        </p:spPr>
        <p:txBody>
          <a:bodyPr vert="horz" wrap="square" lIns="137160" tIns="68580" rIns="137160" bIns="68580" numCol="1" rtlCol="0" anchor="t" anchorCtr="0" compatLnSpc="1">
            <a:prstTxWarp prst="textNoShape">
              <a:avLst/>
            </a:prstTxWarp>
          </a:bodyPr>
          <a:lstStyle/>
          <a:p>
            <a:pPr algn="ctr"/>
            <a:endParaRPr lang="en-US" sz="4050" dirty="0"/>
          </a:p>
        </p:txBody>
      </p:sp>
    </p:spTree>
    <p:extLst>
      <p:ext uri="{BB962C8B-B14F-4D97-AF65-F5344CB8AC3E}">
        <p14:creationId xmlns:p14="http://schemas.microsoft.com/office/powerpoint/2010/main" val="312824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800" fill="hold"/>
                                        <p:tgtEl>
                                          <p:spTgt spid="20"/>
                                        </p:tgtEl>
                                        <p:attrNameLst>
                                          <p:attrName>ppt_x</p:attrName>
                                        </p:attrNameLst>
                                      </p:cBhvr>
                                      <p:tavLst>
                                        <p:tav tm="0">
                                          <p:val>
                                            <p:strVal val="#ppt_x"/>
                                          </p:val>
                                        </p:tav>
                                        <p:tav tm="100000">
                                          <p:val>
                                            <p:strVal val="#ppt_x"/>
                                          </p:val>
                                        </p:tav>
                                      </p:tavLst>
                                    </p:anim>
                                    <p:anim calcmode="lin" valueType="num">
                                      <p:cBhvr additive="base">
                                        <p:cTn id="8" dur="8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tmplLst>
          <p:tmpl>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800" fill="hold"/>
                        <p:tgtEl>
                          <p:spTgt spid="20"/>
                        </p:tgtEl>
                        <p:attrNameLst>
                          <p:attrName>ppt_x</p:attrName>
                        </p:attrNameLst>
                      </p:cBhvr>
                      <p:tavLst>
                        <p:tav tm="0">
                          <p:val>
                            <p:strVal val="#ppt_x"/>
                          </p:val>
                        </p:tav>
                        <p:tav tm="100000">
                          <p:val>
                            <p:strVal val="#ppt_x"/>
                          </p:val>
                        </p:tav>
                      </p:tavLst>
                    </p:anim>
                    <p:anim calcmode="lin" valueType="num">
                      <p:cBhvr additive="base">
                        <p:cTn dur="800" fill="hold"/>
                        <p:tgtEl>
                          <p:spTgt spid="2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79">
    <p:spTree>
      <p:nvGrpSpPr>
        <p:cNvPr id="1" name=""/>
        <p:cNvGrpSpPr/>
        <p:nvPr/>
      </p:nvGrpSpPr>
      <p:grpSpPr>
        <a:xfrm>
          <a:off x="0" y="0"/>
          <a:ext cx="0" cy="0"/>
          <a:chOff x="0" y="0"/>
          <a:chExt cx="0" cy="0"/>
        </a:xfrm>
      </p:grpSpPr>
      <p:sp>
        <p:nvSpPr>
          <p:cNvPr id="33" name="Полилиния 32"/>
          <p:cNvSpPr/>
          <p:nvPr userDrawn="1"/>
        </p:nvSpPr>
        <p:spPr bwMode="auto">
          <a:xfrm>
            <a:off x="1" y="0"/>
            <a:ext cx="10336157" cy="10288588"/>
          </a:xfrm>
          <a:custGeom>
            <a:avLst/>
            <a:gdLst>
              <a:gd name="connsiteX0" fmla="*/ 0 w 6890771"/>
              <a:gd name="connsiteY0" fmla="*/ 0 h 6858000"/>
              <a:gd name="connsiteX1" fmla="*/ 6890771 w 6890771"/>
              <a:gd name="connsiteY1" fmla="*/ 0 h 6858000"/>
              <a:gd name="connsiteX2" fmla="*/ 18997 w 6890771"/>
              <a:gd name="connsiteY2" fmla="*/ 6858000 h 6858000"/>
              <a:gd name="connsiteX3" fmla="*/ 0 w 6890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90771" h="6858000">
                <a:moveTo>
                  <a:pt x="0" y="0"/>
                </a:moveTo>
                <a:lnTo>
                  <a:pt x="6890771" y="0"/>
                </a:lnTo>
                <a:lnTo>
                  <a:pt x="18997" y="6858000"/>
                </a:lnTo>
                <a:lnTo>
                  <a:pt x="0" y="6858000"/>
                </a:lnTo>
                <a:close/>
              </a:path>
            </a:pathLst>
          </a:custGeom>
          <a:solidFill>
            <a:schemeClr val="tx1">
              <a:alpha val="5000"/>
            </a:schemeClr>
          </a:solidFill>
          <a:ln>
            <a:noFill/>
          </a:ln>
        </p:spPr>
        <p:txBody>
          <a:bodyPr vert="horz" wrap="square" lIns="137160" tIns="68580" rIns="137160" bIns="68580" numCol="1" rtlCol="0" anchor="t" anchorCtr="0" compatLnSpc="1">
            <a:prstTxWarp prst="textNoShape">
              <a:avLst/>
            </a:prstTxWarp>
            <a:noAutofit/>
          </a:bodyPr>
          <a:lstStyle/>
          <a:p>
            <a:pPr algn="ctr"/>
            <a:endParaRPr lang="en-US" sz="4050"/>
          </a:p>
        </p:txBody>
      </p:sp>
      <p:grpSp>
        <p:nvGrpSpPr>
          <p:cNvPr id="2" name="Группа 1"/>
          <p:cNvGrpSpPr/>
          <p:nvPr userDrawn="1"/>
        </p:nvGrpSpPr>
        <p:grpSpPr>
          <a:xfrm>
            <a:off x="7055894" y="1075782"/>
            <a:ext cx="14659857" cy="8343070"/>
            <a:chOff x="4703929" y="717077"/>
            <a:chExt cx="9773238" cy="5561188"/>
          </a:xfrm>
        </p:grpSpPr>
        <p:sp>
          <p:nvSpPr>
            <p:cNvPr id="35" name="Полилиния 34"/>
            <p:cNvSpPr/>
            <p:nvPr userDrawn="1"/>
          </p:nvSpPr>
          <p:spPr>
            <a:xfrm>
              <a:off x="5555970" y="717077"/>
              <a:ext cx="7984744" cy="5414294"/>
            </a:xfrm>
            <a:custGeom>
              <a:avLst/>
              <a:gdLst>
                <a:gd name="connsiteX0" fmla="*/ 593737 w 15796902"/>
                <a:gd name="connsiteY0" fmla="*/ 0 h 10799762"/>
                <a:gd name="connsiteX1" fmla="*/ 2968613 w 15796902"/>
                <a:gd name="connsiteY1" fmla="*/ 0 h 10799762"/>
                <a:gd name="connsiteX2" fmla="*/ 2968615 w 15796902"/>
                <a:gd name="connsiteY2" fmla="*/ 0 h 10799762"/>
                <a:gd name="connsiteX3" fmla="*/ 12828290 w 15796902"/>
                <a:gd name="connsiteY3" fmla="*/ 0 h 10799762"/>
                <a:gd name="connsiteX4" fmla="*/ 14287500 w 15796902"/>
                <a:gd name="connsiteY4" fmla="*/ 0 h 10799762"/>
                <a:gd name="connsiteX5" fmla="*/ 15203166 w 15796902"/>
                <a:gd name="connsiteY5" fmla="*/ 0 h 10799762"/>
                <a:gd name="connsiteX6" fmla="*/ 15796902 w 15796902"/>
                <a:gd name="connsiteY6" fmla="*/ 593737 h 10799762"/>
                <a:gd name="connsiteX7" fmla="*/ 15796902 w 15796902"/>
                <a:gd name="connsiteY7" fmla="*/ 5080012 h 10799762"/>
                <a:gd name="connsiteX8" fmla="*/ 15796902 w 15796902"/>
                <a:gd name="connsiteY8" fmla="*/ 5719750 h 10799762"/>
                <a:gd name="connsiteX9" fmla="*/ 15796902 w 15796902"/>
                <a:gd name="connsiteY9" fmla="*/ 10206025 h 10799762"/>
                <a:gd name="connsiteX10" fmla="*/ 15203166 w 15796902"/>
                <a:gd name="connsiteY10" fmla="*/ 10799762 h 10799762"/>
                <a:gd name="connsiteX11" fmla="*/ 14287500 w 15796902"/>
                <a:gd name="connsiteY11" fmla="*/ 10799762 h 10799762"/>
                <a:gd name="connsiteX12" fmla="*/ 12828290 w 15796902"/>
                <a:gd name="connsiteY12" fmla="*/ 10799762 h 10799762"/>
                <a:gd name="connsiteX13" fmla="*/ 2968613 w 15796902"/>
                <a:gd name="connsiteY13" fmla="*/ 10799762 h 10799762"/>
                <a:gd name="connsiteX14" fmla="*/ 1781175 w 15796902"/>
                <a:gd name="connsiteY14" fmla="*/ 10799762 h 10799762"/>
                <a:gd name="connsiteX15" fmla="*/ 593737 w 15796902"/>
                <a:gd name="connsiteY15" fmla="*/ 10799762 h 10799762"/>
                <a:gd name="connsiteX16" fmla="*/ 0 w 15796902"/>
                <a:gd name="connsiteY16" fmla="*/ 10206025 h 10799762"/>
                <a:gd name="connsiteX17" fmla="*/ 0 w 15796902"/>
                <a:gd name="connsiteY17" fmla="*/ 5719750 h 10799762"/>
                <a:gd name="connsiteX18" fmla="*/ 0 w 15796902"/>
                <a:gd name="connsiteY18" fmla="*/ 5080012 h 10799762"/>
                <a:gd name="connsiteX19" fmla="*/ 0 w 15796902"/>
                <a:gd name="connsiteY19" fmla="*/ 593737 h 10799762"/>
                <a:gd name="connsiteX20" fmla="*/ 593737 w 15796902"/>
                <a:gd name="connsiteY20" fmla="*/ 0 h 1079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96902" h="10799762">
                  <a:moveTo>
                    <a:pt x="593737" y="0"/>
                  </a:moveTo>
                  <a:lnTo>
                    <a:pt x="2968613" y="0"/>
                  </a:lnTo>
                  <a:lnTo>
                    <a:pt x="2968615" y="0"/>
                  </a:lnTo>
                  <a:lnTo>
                    <a:pt x="12828290" y="0"/>
                  </a:lnTo>
                  <a:lnTo>
                    <a:pt x="14287500" y="0"/>
                  </a:lnTo>
                  <a:lnTo>
                    <a:pt x="15203166" y="0"/>
                  </a:lnTo>
                  <a:cubicBezTo>
                    <a:pt x="15531078" y="0"/>
                    <a:pt x="15796902" y="265825"/>
                    <a:pt x="15796902" y="593737"/>
                  </a:cubicBezTo>
                  <a:lnTo>
                    <a:pt x="15796902" y="5080012"/>
                  </a:lnTo>
                  <a:lnTo>
                    <a:pt x="15796902" y="5719750"/>
                  </a:lnTo>
                  <a:lnTo>
                    <a:pt x="15796902" y="10206025"/>
                  </a:lnTo>
                  <a:cubicBezTo>
                    <a:pt x="15796902" y="10533937"/>
                    <a:pt x="15531078" y="10799762"/>
                    <a:pt x="15203166" y="10799762"/>
                  </a:cubicBezTo>
                  <a:lnTo>
                    <a:pt x="14287500" y="10799762"/>
                  </a:lnTo>
                  <a:lnTo>
                    <a:pt x="12828290" y="10799762"/>
                  </a:lnTo>
                  <a:lnTo>
                    <a:pt x="2968613" y="10799762"/>
                  </a:lnTo>
                  <a:lnTo>
                    <a:pt x="1781175" y="10799762"/>
                  </a:lnTo>
                  <a:lnTo>
                    <a:pt x="593737" y="10799762"/>
                  </a:lnTo>
                  <a:cubicBezTo>
                    <a:pt x="265825" y="10799762"/>
                    <a:pt x="0" y="10533937"/>
                    <a:pt x="0" y="10206025"/>
                  </a:cubicBezTo>
                  <a:lnTo>
                    <a:pt x="0" y="5719750"/>
                  </a:lnTo>
                  <a:lnTo>
                    <a:pt x="0" y="5080012"/>
                  </a:lnTo>
                  <a:lnTo>
                    <a:pt x="0" y="593737"/>
                  </a:lnTo>
                  <a:cubicBezTo>
                    <a:pt x="0" y="265825"/>
                    <a:pt x="265825" y="0"/>
                    <a:pt x="593737" y="0"/>
                  </a:cubicBezTo>
                  <a:close/>
                </a:path>
              </a:pathLst>
            </a:custGeom>
            <a:solidFill>
              <a:srgbClr val="38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p>
          </p:txBody>
        </p:sp>
        <p:sp>
          <p:nvSpPr>
            <p:cNvPr id="37" name="Полилиния 36"/>
            <p:cNvSpPr/>
            <p:nvPr userDrawn="1"/>
          </p:nvSpPr>
          <p:spPr>
            <a:xfrm>
              <a:off x="4703929" y="6202089"/>
              <a:ext cx="9773238" cy="76176"/>
            </a:xfrm>
            <a:custGeom>
              <a:avLst/>
              <a:gdLst>
                <a:gd name="connsiteX0" fmla="*/ 0 w 19335232"/>
                <a:gd name="connsiteY0" fmla="*/ 0 h 333694"/>
                <a:gd name="connsiteX1" fmla="*/ 19335232 w 19335232"/>
                <a:gd name="connsiteY1" fmla="*/ 0 h 333694"/>
                <a:gd name="connsiteX2" fmla="*/ 19322694 w 19335232"/>
                <a:gd name="connsiteY2" fmla="*/ 40390 h 333694"/>
                <a:gd name="connsiteX3" fmla="*/ 18880202 w 19335232"/>
                <a:gd name="connsiteY3" fmla="*/ 333694 h 333694"/>
                <a:gd name="connsiteX4" fmla="*/ 455030 w 19335232"/>
                <a:gd name="connsiteY4" fmla="*/ 333694 h 333694"/>
                <a:gd name="connsiteX5" fmla="*/ 12538 w 19335232"/>
                <a:gd name="connsiteY5" fmla="*/ 40390 h 33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5232" h="333694">
                  <a:moveTo>
                    <a:pt x="0" y="0"/>
                  </a:moveTo>
                  <a:lnTo>
                    <a:pt x="19335232" y="0"/>
                  </a:lnTo>
                  <a:lnTo>
                    <a:pt x="19322694" y="40390"/>
                  </a:lnTo>
                  <a:cubicBezTo>
                    <a:pt x="19249792" y="212753"/>
                    <a:pt x="19079120" y="333694"/>
                    <a:pt x="18880202" y="333694"/>
                  </a:cubicBezTo>
                  <a:lnTo>
                    <a:pt x="455030" y="333694"/>
                  </a:lnTo>
                  <a:cubicBezTo>
                    <a:pt x="256112" y="333694"/>
                    <a:pt x="85441" y="212753"/>
                    <a:pt x="12538" y="40390"/>
                  </a:cubicBezTo>
                  <a:close/>
                </a:path>
              </a:pathLst>
            </a:custGeom>
            <a:gradFill flip="none" rotWithShape="1">
              <a:gsLst>
                <a:gs pos="89000">
                  <a:srgbClr val="828282"/>
                </a:gs>
                <a:gs pos="0">
                  <a:srgbClr val="C5C5C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p>
          </p:txBody>
        </p:sp>
        <p:sp>
          <p:nvSpPr>
            <p:cNvPr id="7" name="Прямоугольник 6"/>
            <p:cNvSpPr/>
            <p:nvPr userDrawn="1"/>
          </p:nvSpPr>
          <p:spPr>
            <a:xfrm>
              <a:off x="4703929" y="6015623"/>
              <a:ext cx="9773238" cy="186467"/>
            </a:xfrm>
            <a:prstGeom prst="rect">
              <a:avLst/>
            </a:prstGeom>
            <a:gradFill flip="none" rotWithShape="1">
              <a:gsLst>
                <a:gs pos="2000">
                  <a:srgbClr val="D5D5D5"/>
                </a:gs>
                <a:gs pos="1000">
                  <a:srgbClr val="F2F2F2"/>
                </a:gs>
                <a:gs pos="0">
                  <a:schemeClr val="tx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p>
          </p:txBody>
        </p:sp>
        <p:sp>
          <p:nvSpPr>
            <p:cNvPr id="38" name="Полилиния 37"/>
            <p:cNvSpPr/>
            <p:nvPr userDrawn="1"/>
          </p:nvSpPr>
          <p:spPr>
            <a:xfrm>
              <a:off x="8891012" y="6018701"/>
              <a:ext cx="1351391" cy="106495"/>
            </a:xfrm>
            <a:custGeom>
              <a:avLst/>
              <a:gdLst>
                <a:gd name="connsiteX0" fmla="*/ 0 w 2673572"/>
                <a:gd name="connsiteY0" fmla="*/ 0 h 212424"/>
                <a:gd name="connsiteX1" fmla="*/ 2673572 w 2673572"/>
                <a:gd name="connsiteY1" fmla="*/ 0 h 212424"/>
                <a:gd name="connsiteX2" fmla="*/ 2662629 w 2673572"/>
                <a:gd name="connsiteY2" fmla="*/ 54207 h 212424"/>
                <a:gd name="connsiteX3" fmla="*/ 2423935 w 2673572"/>
                <a:gd name="connsiteY3" fmla="*/ 212424 h 212424"/>
                <a:gd name="connsiteX4" fmla="*/ 249637 w 2673572"/>
                <a:gd name="connsiteY4" fmla="*/ 212424 h 212424"/>
                <a:gd name="connsiteX5" fmla="*/ 10944 w 2673572"/>
                <a:gd name="connsiteY5" fmla="*/ 54207 h 21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572" h="212424">
                  <a:moveTo>
                    <a:pt x="0" y="0"/>
                  </a:moveTo>
                  <a:lnTo>
                    <a:pt x="2673572" y="0"/>
                  </a:lnTo>
                  <a:lnTo>
                    <a:pt x="2662629" y="54207"/>
                  </a:lnTo>
                  <a:cubicBezTo>
                    <a:pt x="2623302" y="147185"/>
                    <a:pt x="2531237" y="212424"/>
                    <a:pt x="2423935" y="212424"/>
                  </a:cubicBezTo>
                  <a:lnTo>
                    <a:pt x="249637" y="212424"/>
                  </a:lnTo>
                  <a:cubicBezTo>
                    <a:pt x="142335" y="212424"/>
                    <a:pt x="50270" y="147185"/>
                    <a:pt x="10944" y="54207"/>
                  </a:cubicBezTo>
                  <a:close/>
                </a:path>
              </a:pathLst>
            </a:custGeom>
            <a:gradFill>
              <a:gsLst>
                <a:gs pos="88000">
                  <a:srgbClr val="F2F2F2"/>
                </a:gs>
                <a:gs pos="12000">
                  <a:srgbClr val="F2F2F2"/>
                </a:gs>
                <a:gs pos="100000">
                  <a:srgbClr val="828282"/>
                </a:gs>
                <a:gs pos="0">
                  <a:srgbClr val="82828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p>
          </p:txBody>
        </p:sp>
        <p:grpSp>
          <p:nvGrpSpPr>
            <p:cNvPr id="27" name="Группа 26"/>
            <p:cNvGrpSpPr/>
            <p:nvPr userDrawn="1"/>
          </p:nvGrpSpPr>
          <p:grpSpPr>
            <a:xfrm flipH="1">
              <a:off x="9572513" y="890239"/>
              <a:ext cx="23483" cy="22921"/>
              <a:chOff x="13422299" y="954496"/>
              <a:chExt cx="127026" cy="125005"/>
            </a:xfrm>
          </p:grpSpPr>
          <p:sp>
            <p:nvSpPr>
              <p:cNvPr id="30" name="Овал 29"/>
              <p:cNvSpPr/>
              <p:nvPr userDrawn="1"/>
            </p:nvSpPr>
            <p:spPr>
              <a:xfrm>
                <a:off x="13422301" y="954496"/>
                <a:ext cx="127023" cy="125004"/>
              </a:xfrm>
              <a:prstGeom prst="ellipse">
                <a:avLst/>
              </a:prstGeom>
              <a:solidFill>
                <a:schemeClr val="bg1"/>
              </a:solid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p>
            </p:txBody>
          </p:sp>
          <p:sp>
            <p:nvSpPr>
              <p:cNvPr id="34" name="Овал 33"/>
              <p:cNvSpPr/>
              <p:nvPr userDrawn="1"/>
            </p:nvSpPr>
            <p:spPr>
              <a:xfrm>
                <a:off x="13422299" y="954497"/>
                <a:ext cx="127026" cy="125004"/>
              </a:xfrm>
              <a:prstGeom prst="ellipse">
                <a:avLst/>
              </a:prstGeom>
              <a:solidFill>
                <a:srgbClr val="00206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3"/>
              </a:p>
            </p:txBody>
          </p:sp>
        </p:grpSp>
      </p:grpSp>
      <p:sp>
        <p:nvSpPr>
          <p:cNvPr id="22" name="Shape 427"/>
          <p:cNvSpPr>
            <a:spLocks noGrp="1"/>
          </p:cNvSpPr>
          <p:nvPr>
            <p:ph type="body" sz="quarter" idx="34" hasCustomPrompt="1"/>
          </p:nvPr>
        </p:nvSpPr>
        <p:spPr>
          <a:xfrm>
            <a:off x="1588205" y="4128967"/>
            <a:ext cx="5396478" cy="545744"/>
          </a:xfrm>
          <a:prstGeom prst="rect">
            <a:avLst/>
          </a:prstGeom>
        </p:spPr>
        <p:txBody>
          <a:bodyPr anchor="b">
            <a:normAutofit/>
          </a:bodyPr>
          <a:lstStyle>
            <a:lvl1pPr algn="ctr">
              <a:lnSpc>
                <a:spcPct val="150000"/>
              </a:lnSpc>
              <a:defRPr sz="1500" b="1" spc="0">
                <a:solidFill>
                  <a:schemeClr val="tx1">
                    <a:lumMod val="75000"/>
                    <a:lumOff val="25000"/>
                  </a:schemeClr>
                </a:solidFill>
                <a:latin typeface="+mn-lt"/>
              </a:defRPr>
            </a:lvl1pPr>
          </a:lstStyle>
          <a:p>
            <a:pPr lvl="0"/>
            <a:r>
              <a:rPr lang="en-US" dirty="0"/>
              <a:t>Body Bold text here</a:t>
            </a:r>
          </a:p>
        </p:txBody>
      </p:sp>
      <p:sp>
        <p:nvSpPr>
          <p:cNvPr id="23" name="Текст 7"/>
          <p:cNvSpPr>
            <a:spLocks noGrp="1"/>
          </p:cNvSpPr>
          <p:nvPr>
            <p:ph type="body" sz="quarter" idx="38" hasCustomPrompt="1"/>
          </p:nvPr>
        </p:nvSpPr>
        <p:spPr>
          <a:xfrm>
            <a:off x="1588555" y="4752543"/>
            <a:ext cx="5396129" cy="1273705"/>
          </a:xfrm>
        </p:spPr>
        <p:txBody>
          <a:bodyPr anchor="t">
            <a:normAutofit/>
          </a:bodyPr>
          <a:lstStyle>
            <a:lvl1pPr algn="ctr">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36" name="Рисунок 13"/>
          <p:cNvSpPr>
            <a:spLocks noGrp="1"/>
          </p:cNvSpPr>
          <p:nvPr>
            <p:ph type="pic" sz="quarter" idx="39" hasCustomPrompt="1"/>
          </p:nvPr>
        </p:nvSpPr>
        <p:spPr>
          <a:xfrm>
            <a:off x="8719508" y="1623826"/>
            <a:ext cx="11212656" cy="7040942"/>
          </a:xfrm>
          <a:prstGeom prst="rect">
            <a:avLst/>
          </a:prstGeom>
          <a:solidFill>
            <a:schemeClr val="bg1">
              <a:alpha val="10000"/>
            </a:schemeClr>
          </a:solidFill>
          <a:ln w="3175">
            <a:solidFill>
              <a:schemeClr val="tx1">
                <a:alpha val="50000"/>
              </a:schemeClr>
            </a:solidFill>
          </a:ln>
        </p:spPr>
        <p:txBody>
          <a:bodyPr anchor="ctr"/>
          <a:lstStyle>
            <a:lvl1pPr marL="0" indent="0" algn="ctr">
              <a:buNone/>
              <a:defRPr sz="1505" baseline="0"/>
            </a:lvl1pPr>
          </a:lstStyle>
          <a:p>
            <a:r>
              <a:rPr lang="en-US" dirty="0"/>
              <a:t>Drop your image here</a:t>
            </a:r>
          </a:p>
        </p:txBody>
      </p:sp>
      <p:sp>
        <p:nvSpPr>
          <p:cNvPr id="26" name="Номер слайда 21"/>
          <p:cNvSpPr>
            <a:spLocks noGrp="1"/>
          </p:cNvSpPr>
          <p:nvPr>
            <p:ph type="sldNum" sz="quarter" idx="4"/>
          </p:nvPr>
        </p:nvSpPr>
        <p:spPr>
          <a:xfrm>
            <a:off x="17173127"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mj-lt"/>
              </a:defRPr>
            </a:lvl1pPr>
          </a:lstStyle>
          <a:p>
            <a:fld id="{D8D877B3-D348-4611-9BDB-C5374591D951}" type="slidenum">
              <a:rPr lang="en-US" smtClean="0"/>
              <a:pPr/>
              <a:t>‹#›</a:t>
            </a:fld>
            <a:endParaRPr lang="en-US" dirty="0"/>
          </a:p>
        </p:txBody>
      </p:sp>
      <p:sp>
        <p:nvSpPr>
          <p:cNvPr id="31" name="Shape 427"/>
          <p:cNvSpPr>
            <a:spLocks noGrp="1"/>
          </p:cNvSpPr>
          <p:nvPr>
            <p:ph type="body" sz="quarter" idx="52" hasCustomPrompt="1"/>
          </p:nvPr>
        </p:nvSpPr>
        <p:spPr>
          <a:xfrm>
            <a:off x="1583533" y="2172470"/>
            <a:ext cx="5401151" cy="1619066"/>
          </a:xfrm>
          <a:prstGeom prst="rect">
            <a:avLst/>
          </a:prstGeom>
        </p:spPr>
        <p:txBody>
          <a:bodyPr anchor="b" anchorCtr="0">
            <a:normAutofit/>
          </a:bodyPr>
          <a:lstStyle>
            <a:lvl1pPr algn="ctr">
              <a:lnSpc>
                <a:spcPct val="150000"/>
              </a:lnSpc>
              <a:defRPr sz="3000" b="1" spc="0">
                <a:solidFill>
                  <a:schemeClr val="tx1"/>
                </a:solidFill>
                <a:latin typeface="+mj-lt"/>
              </a:defRPr>
            </a:lvl1pPr>
          </a:lstStyle>
          <a:p>
            <a:pPr lvl="0"/>
            <a:r>
              <a:rPr lang="en-US" dirty="0"/>
              <a:t>H4 Title here</a:t>
            </a:r>
          </a:p>
        </p:txBody>
      </p:sp>
      <p:sp>
        <p:nvSpPr>
          <p:cNvPr id="40" name="Shape 427"/>
          <p:cNvSpPr>
            <a:spLocks noGrp="1"/>
          </p:cNvSpPr>
          <p:nvPr>
            <p:ph type="body" sz="quarter" idx="53" hasCustomPrompt="1"/>
          </p:nvPr>
        </p:nvSpPr>
        <p:spPr>
          <a:xfrm>
            <a:off x="1583183" y="6187176"/>
            <a:ext cx="5396478" cy="545744"/>
          </a:xfrm>
          <a:prstGeom prst="rect">
            <a:avLst/>
          </a:prstGeom>
        </p:spPr>
        <p:txBody>
          <a:bodyPr anchor="b">
            <a:normAutofit/>
          </a:bodyPr>
          <a:lstStyle>
            <a:lvl1pPr algn="ctr">
              <a:lnSpc>
                <a:spcPct val="150000"/>
              </a:lnSpc>
              <a:defRPr sz="1500" b="1" spc="0">
                <a:solidFill>
                  <a:schemeClr val="tx1">
                    <a:lumMod val="75000"/>
                    <a:lumOff val="25000"/>
                  </a:schemeClr>
                </a:solidFill>
                <a:latin typeface="+mn-lt"/>
              </a:defRPr>
            </a:lvl1pPr>
          </a:lstStyle>
          <a:p>
            <a:pPr lvl="0"/>
            <a:r>
              <a:rPr lang="en-US" dirty="0"/>
              <a:t>Body Bold text here</a:t>
            </a:r>
          </a:p>
        </p:txBody>
      </p:sp>
      <p:sp>
        <p:nvSpPr>
          <p:cNvPr id="41" name="Текст 7"/>
          <p:cNvSpPr>
            <a:spLocks noGrp="1"/>
          </p:cNvSpPr>
          <p:nvPr>
            <p:ph type="body" sz="quarter" idx="54" hasCustomPrompt="1"/>
          </p:nvPr>
        </p:nvSpPr>
        <p:spPr>
          <a:xfrm>
            <a:off x="1583533" y="6825266"/>
            <a:ext cx="5396129" cy="1273705"/>
          </a:xfrm>
        </p:spPr>
        <p:txBody>
          <a:bodyPr anchor="t">
            <a:normAutofit/>
          </a:bodyPr>
          <a:lstStyle>
            <a:lvl1pPr algn="ctr">
              <a:lnSpc>
                <a:spcPct val="150000"/>
              </a:lnSpc>
              <a:defRPr sz="1500" baseline="0">
                <a:solidFill>
                  <a:schemeClr val="tx1">
                    <a:lumMod val="75000"/>
                    <a:lumOff val="25000"/>
                  </a:schemeClr>
                </a:solidFill>
              </a:defRPr>
            </a:lvl1pPr>
            <a:lvl2pPr algn="ctr">
              <a:defRPr/>
            </a:lvl2pPr>
            <a:lvl3pPr algn="ctr">
              <a:defRPr/>
            </a:lvl3pPr>
            <a:lvl4pPr algn="ctr">
              <a:defRPr/>
            </a:lvl4pPr>
            <a:lvl5pPr algn="ctr">
              <a:defRPr/>
            </a:lvl5pPr>
          </a:lstStyle>
          <a:p>
            <a:pPr lvl="0"/>
            <a:r>
              <a:rPr lang="en-US" dirty="0"/>
              <a:t>Body text here</a:t>
            </a:r>
          </a:p>
        </p:txBody>
      </p:sp>
      <p:sp>
        <p:nvSpPr>
          <p:cNvPr id="21" name="Freeform 13"/>
          <p:cNvSpPr>
            <a:spLocks noEditPoints="1"/>
          </p:cNvSpPr>
          <p:nvPr userDrawn="1"/>
        </p:nvSpPr>
        <p:spPr bwMode="auto">
          <a:xfrm>
            <a:off x="547148" y="9270726"/>
            <a:ext cx="200208" cy="271035"/>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lumMod val="50000"/>
              <a:lumOff val="50000"/>
            </a:schemeClr>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25" name="Текст 7"/>
          <p:cNvSpPr>
            <a:spLocks noGrp="1"/>
          </p:cNvSpPr>
          <p:nvPr>
            <p:ph type="body" sz="quarter" idx="44" hasCustomPrompt="1"/>
          </p:nvPr>
        </p:nvSpPr>
        <p:spPr>
          <a:xfrm rot="16200000">
            <a:off x="-2052798" y="6035854"/>
            <a:ext cx="5400101" cy="442396"/>
          </a:xfrm>
        </p:spPr>
        <p:txBody>
          <a:bodyPr anchor="ctr">
            <a:normAutofit/>
          </a:bodyPr>
          <a:lstStyle>
            <a:lvl1pPr algn="l">
              <a:lnSpc>
                <a:spcPct val="150000"/>
              </a:lnSpc>
              <a:defRPr sz="1200" baseline="0">
                <a:solidFill>
                  <a:schemeClr val="tx1">
                    <a:lumMod val="50000"/>
                    <a:lumOff val="50000"/>
                  </a:schemeClr>
                </a:solidFill>
              </a:defRPr>
            </a:lvl1pPr>
            <a:lvl2pPr algn="ctr">
              <a:defRPr/>
            </a:lvl2pPr>
            <a:lvl3pPr algn="ctr">
              <a:defRPr/>
            </a:lvl3pPr>
            <a:lvl4pPr algn="ctr">
              <a:defRPr/>
            </a:lvl4pPr>
            <a:lvl5pPr algn="ctr">
              <a:defRPr/>
            </a:lvl5pPr>
          </a:lstStyle>
          <a:p>
            <a:pPr lvl="0"/>
            <a:r>
              <a:rPr lang="en-US" dirty="0"/>
              <a:t>Small text here</a:t>
            </a:r>
          </a:p>
        </p:txBody>
      </p:sp>
      <p:sp>
        <p:nvSpPr>
          <p:cNvPr id="28" name="Прямоугольный треугольник 14"/>
          <p:cNvSpPr/>
          <p:nvPr userDrawn="1"/>
        </p:nvSpPr>
        <p:spPr bwMode="auto">
          <a:xfrm flipH="1">
            <a:off x="16692392" y="8664325"/>
            <a:ext cx="1605757" cy="1624263"/>
          </a:xfrm>
          <a:prstGeom prst="rtTriangle">
            <a:avLst/>
          </a:prstGeom>
          <a:solidFill>
            <a:schemeClr val="accent1"/>
          </a:solidFill>
          <a:ln>
            <a:noFill/>
          </a:ln>
        </p:spPr>
        <p:txBody>
          <a:bodyPr vert="horz" wrap="square" lIns="137160" tIns="68580" rIns="137160" bIns="68580" numCol="1" rtlCol="0" anchor="t" anchorCtr="0" compatLnSpc="1">
            <a:prstTxWarp prst="textNoShape">
              <a:avLst/>
            </a:prstTxWarp>
          </a:bodyPr>
          <a:lstStyle/>
          <a:p>
            <a:pPr algn="ctr"/>
            <a:endParaRPr lang="en-US" sz="4050" dirty="0"/>
          </a:p>
        </p:txBody>
      </p:sp>
    </p:spTree>
    <p:extLst>
      <p:ext uri="{BB962C8B-B14F-4D97-AF65-F5344CB8AC3E}">
        <p14:creationId xmlns:p14="http://schemas.microsoft.com/office/powerpoint/2010/main" val="152954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400"/>
                                        <p:tgtEl>
                                          <p:spTgt spid="31">
                                            <p:txEl>
                                              <p:pRg st="0" end="0"/>
                                            </p:txEl>
                                          </p:spTgt>
                                        </p:tgtEl>
                                      </p:cBhvr>
                                    </p:animEffect>
                                    <p:anim calcmode="lin" valueType="num">
                                      <p:cBhvr>
                                        <p:cTn id="8"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tmplLst>
          <p:tmpl lvl="1">
            <p:tnLst>
              <p:par>
                <p:cTn presetID="42" presetClass="entr" presetSubtype="0"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85">
    <p:spTree>
      <p:nvGrpSpPr>
        <p:cNvPr id="1" name=""/>
        <p:cNvGrpSpPr/>
        <p:nvPr/>
      </p:nvGrpSpPr>
      <p:grpSpPr>
        <a:xfrm>
          <a:off x="0" y="0"/>
          <a:ext cx="0" cy="0"/>
          <a:chOff x="0" y="0"/>
          <a:chExt cx="0" cy="0"/>
        </a:xfrm>
      </p:grpSpPr>
      <p:sp>
        <p:nvSpPr>
          <p:cNvPr id="17" name="Полилиния 21"/>
          <p:cNvSpPr/>
          <p:nvPr userDrawn="1"/>
        </p:nvSpPr>
        <p:spPr bwMode="auto">
          <a:xfrm flipH="1" flipV="1">
            <a:off x="2" y="-1"/>
            <a:ext cx="4171948" cy="4165657"/>
          </a:xfrm>
          <a:custGeom>
            <a:avLst/>
            <a:gdLst>
              <a:gd name="connsiteX0" fmla="*/ 4652951 w 4652951"/>
              <a:gd name="connsiteY0" fmla="*/ 4645218 h 4645218"/>
              <a:gd name="connsiteX1" fmla="*/ 0 w 4652951"/>
              <a:gd name="connsiteY1" fmla="*/ 4645218 h 4645218"/>
              <a:gd name="connsiteX2" fmla="*/ 4652951 w 4652951"/>
              <a:gd name="connsiteY2" fmla="*/ 0 h 4645218"/>
            </a:gdLst>
            <a:ahLst/>
            <a:cxnLst>
              <a:cxn ang="0">
                <a:pos x="connsiteX0" y="connsiteY0"/>
              </a:cxn>
              <a:cxn ang="0">
                <a:pos x="connsiteX1" y="connsiteY1"/>
              </a:cxn>
              <a:cxn ang="0">
                <a:pos x="connsiteX2" y="connsiteY2"/>
              </a:cxn>
            </a:cxnLst>
            <a:rect l="l" t="t" r="r" b="b"/>
            <a:pathLst>
              <a:path w="4652951" h="4645218">
                <a:moveTo>
                  <a:pt x="4652951" y="4645218"/>
                </a:moveTo>
                <a:lnTo>
                  <a:pt x="0" y="4645218"/>
                </a:lnTo>
                <a:lnTo>
                  <a:pt x="4652951" y="0"/>
                </a:lnTo>
                <a:close/>
              </a:path>
            </a:pathLst>
          </a:custGeom>
          <a:solidFill>
            <a:schemeClr val="tx1">
              <a:alpha val="2000"/>
            </a:schemeClr>
          </a:solidFill>
          <a:ln>
            <a:noFill/>
          </a:ln>
        </p:spPr>
        <p:txBody>
          <a:bodyPr vert="horz" wrap="square" lIns="137160" tIns="68580" rIns="137160" bIns="68580" numCol="1" rtlCol="0" anchor="t" anchorCtr="0" compatLnSpc="1">
            <a:prstTxWarp prst="textNoShape">
              <a:avLst/>
            </a:prstTxWarp>
            <a:noAutofit/>
          </a:bodyPr>
          <a:lstStyle/>
          <a:p>
            <a:pPr algn="ctr"/>
            <a:endParaRPr lang="en-US" sz="4050"/>
          </a:p>
        </p:txBody>
      </p:sp>
      <p:sp>
        <p:nvSpPr>
          <p:cNvPr id="13" name="Текст 7"/>
          <p:cNvSpPr>
            <a:spLocks noGrp="1"/>
          </p:cNvSpPr>
          <p:nvPr>
            <p:ph type="body" sz="quarter" idx="39" hasCustomPrompt="1"/>
          </p:nvPr>
        </p:nvSpPr>
        <p:spPr>
          <a:xfrm>
            <a:off x="1584282" y="1343217"/>
            <a:ext cx="15120188" cy="1074661"/>
          </a:xfrm>
        </p:spPr>
        <p:txBody>
          <a:bodyPr anchor="b">
            <a:noAutofit/>
          </a:bodyPr>
          <a:lstStyle>
            <a:lvl1pPr algn="ctr">
              <a:lnSpc>
                <a:spcPct val="100000"/>
              </a:lnSpc>
              <a:defRPr sz="5400" b="1" baseline="0">
                <a:solidFill>
                  <a:schemeClr val="tx1"/>
                </a:solidFill>
                <a:latin typeface="+mj-lt"/>
              </a:defRPr>
            </a:lvl1pPr>
            <a:lvl2pPr algn="ctr">
              <a:defRPr/>
            </a:lvl2pPr>
            <a:lvl3pPr algn="ctr">
              <a:defRPr/>
            </a:lvl3pPr>
            <a:lvl4pPr algn="ctr">
              <a:lnSpc>
                <a:spcPct val="150000"/>
              </a:lnSpc>
              <a:defRPr/>
            </a:lvl4pPr>
            <a:lvl5pPr algn="ctr">
              <a:defRPr/>
            </a:lvl5pPr>
          </a:lstStyle>
          <a:p>
            <a:pPr lvl="0"/>
            <a:r>
              <a:rPr lang="en-US" dirty="0"/>
              <a:t>H3 Title here</a:t>
            </a:r>
          </a:p>
        </p:txBody>
      </p:sp>
      <p:sp>
        <p:nvSpPr>
          <p:cNvPr id="25" name="Номер слайда 21"/>
          <p:cNvSpPr>
            <a:spLocks noGrp="1"/>
          </p:cNvSpPr>
          <p:nvPr>
            <p:ph type="sldNum" sz="quarter" idx="4"/>
          </p:nvPr>
        </p:nvSpPr>
        <p:spPr>
          <a:xfrm>
            <a:off x="17173575" y="269123"/>
            <a:ext cx="611982" cy="543009"/>
          </a:xfrm>
          <a:prstGeom prst="rect">
            <a:avLst/>
          </a:prstGeom>
          <a:noFill/>
        </p:spPr>
        <p:txBody>
          <a:bodyPr vert="horz" lIns="0" tIns="0" rIns="0" bIns="0" rtlCol="0" anchor="ctr"/>
          <a:lstStyle>
            <a:lvl1pPr algn="r">
              <a:defRPr sz="1203" b="1">
                <a:solidFill>
                  <a:schemeClr val="tx1">
                    <a:alpha val="50000"/>
                  </a:schemeClr>
                </a:solidFill>
                <a:latin typeface="+mj-lt"/>
              </a:defRPr>
            </a:lvl1pPr>
          </a:lstStyle>
          <a:p>
            <a:fld id="{D8D877B3-D348-4611-9BDB-C5374591D951}" type="slidenum">
              <a:rPr lang="en-US" smtClean="0"/>
              <a:pPr/>
              <a:t>‹#›</a:t>
            </a:fld>
            <a:endParaRPr lang="en-US" dirty="0"/>
          </a:p>
        </p:txBody>
      </p:sp>
      <p:sp>
        <p:nvSpPr>
          <p:cNvPr id="47" name="Текст 7"/>
          <p:cNvSpPr>
            <a:spLocks noGrp="1"/>
          </p:cNvSpPr>
          <p:nvPr>
            <p:ph type="body" sz="quarter" idx="50" hasCustomPrompt="1"/>
          </p:nvPr>
        </p:nvSpPr>
        <p:spPr>
          <a:xfrm>
            <a:off x="1584282" y="7820123"/>
            <a:ext cx="3218895" cy="1059456"/>
          </a:xfrm>
        </p:spPr>
        <p:txBody>
          <a:bodyPr tIns="91440">
            <a:noAutofit/>
          </a:bodyPr>
          <a:lstStyle>
            <a:lvl1pPr algn="ctr">
              <a:lnSpc>
                <a:spcPct val="100000"/>
              </a:lnSpc>
              <a:spcBef>
                <a:spcPts val="300"/>
              </a:spcBef>
              <a:defRPr sz="3000" b="1" baseline="0">
                <a:solidFill>
                  <a:schemeClr val="tx1"/>
                </a:solidFill>
                <a:latin typeface="+mj-lt"/>
              </a:defRPr>
            </a:lvl1pPr>
            <a:lvl2pPr algn="ctr">
              <a:defRPr/>
            </a:lvl2pPr>
            <a:lvl3pPr algn="ctr">
              <a:defRPr/>
            </a:lvl3pPr>
            <a:lvl4pPr algn="ctr">
              <a:lnSpc>
                <a:spcPct val="150000"/>
              </a:lnSpc>
              <a:defRPr/>
            </a:lvl4pPr>
            <a:lvl5pPr algn="ctr">
              <a:defRPr/>
            </a:lvl5pPr>
          </a:lstStyle>
          <a:p>
            <a:pPr lvl="0"/>
            <a:r>
              <a:rPr lang="en-US" dirty="0"/>
              <a:t>H4 Title here</a:t>
            </a:r>
          </a:p>
        </p:txBody>
      </p:sp>
      <p:sp>
        <p:nvSpPr>
          <p:cNvPr id="48" name="Текст 7"/>
          <p:cNvSpPr>
            <a:spLocks noGrp="1"/>
          </p:cNvSpPr>
          <p:nvPr>
            <p:ph type="body" sz="quarter" idx="51" hasCustomPrompt="1"/>
          </p:nvPr>
        </p:nvSpPr>
        <p:spPr>
          <a:xfrm>
            <a:off x="5494933" y="7820123"/>
            <a:ext cx="3234915" cy="1059456"/>
          </a:xfrm>
        </p:spPr>
        <p:txBody>
          <a:bodyPr tIns="91440">
            <a:noAutofit/>
          </a:bodyPr>
          <a:lstStyle>
            <a:lvl1pPr algn="ctr">
              <a:lnSpc>
                <a:spcPct val="100000"/>
              </a:lnSpc>
              <a:spcBef>
                <a:spcPts val="300"/>
              </a:spcBef>
              <a:defRPr sz="3000" b="1" baseline="0">
                <a:solidFill>
                  <a:schemeClr val="tx1"/>
                </a:solidFill>
                <a:latin typeface="+mj-lt"/>
              </a:defRPr>
            </a:lvl1pPr>
            <a:lvl2pPr algn="ctr">
              <a:defRPr/>
            </a:lvl2pPr>
            <a:lvl3pPr algn="ctr">
              <a:defRPr/>
            </a:lvl3pPr>
            <a:lvl4pPr algn="ctr">
              <a:lnSpc>
                <a:spcPct val="150000"/>
              </a:lnSpc>
              <a:defRPr/>
            </a:lvl4pPr>
            <a:lvl5pPr algn="ctr">
              <a:defRPr/>
            </a:lvl5pPr>
          </a:lstStyle>
          <a:p>
            <a:pPr lvl="0"/>
            <a:r>
              <a:rPr lang="en-US" dirty="0"/>
              <a:t>H4 Title here</a:t>
            </a:r>
          </a:p>
        </p:txBody>
      </p:sp>
      <p:sp>
        <p:nvSpPr>
          <p:cNvPr id="49" name="Текст 7"/>
          <p:cNvSpPr>
            <a:spLocks noGrp="1"/>
          </p:cNvSpPr>
          <p:nvPr>
            <p:ph type="body" sz="quarter" idx="52" hasCustomPrompt="1"/>
          </p:nvPr>
        </p:nvSpPr>
        <p:spPr>
          <a:xfrm>
            <a:off x="9565983" y="7820123"/>
            <a:ext cx="3234914" cy="1059456"/>
          </a:xfrm>
        </p:spPr>
        <p:txBody>
          <a:bodyPr tIns="91440">
            <a:noAutofit/>
          </a:bodyPr>
          <a:lstStyle>
            <a:lvl1pPr algn="ctr">
              <a:lnSpc>
                <a:spcPct val="100000"/>
              </a:lnSpc>
              <a:spcBef>
                <a:spcPts val="300"/>
              </a:spcBef>
              <a:defRPr sz="3000" b="1" baseline="0">
                <a:solidFill>
                  <a:schemeClr val="tx1"/>
                </a:solidFill>
                <a:latin typeface="+mj-lt"/>
              </a:defRPr>
            </a:lvl1pPr>
            <a:lvl2pPr algn="ctr">
              <a:defRPr/>
            </a:lvl2pPr>
            <a:lvl3pPr algn="ctr">
              <a:defRPr/>
            </a:lvl3pPr>
            <a:lvl4pPr algn="ctr">
              <a:lnSpc>
                <a:spcPct val="150000"/>
              </a:lnSpc>
              <a:defRPr/>
            </a:lvl4pPr>
            <a:lvl5pPr algn="ctr">
              <a:defRPr/>
            </a:lvl5pPr>
          </a:lstStyle>
          <a:p>
            <a:pPr lvl="0"/>
            <a:r>
              <a:rPr lang="en-US" dirty="0"/>
              <a:t>H4 Title here</a:t>
            </a:r>
          </a:p>
        </p:txBody>
      </p:sp>
      <p:sp>
        <p:nvSpPr>
          <p:cNvPr id="50" name="Текст 7"/>
          <p:cNvSpPr>
            <a:spLocks noGrp="1"/>
          </p:cNvSpPr>
          <p:nvPr>
            <p:ph type="body" sz="quarter" idx="53" hasCustomPrompt="1"/>
          </p:nvPr>
        </p:nvSpPr>
        <p:spPr>
          <a:xfrm>
            <a:off x="13469555" y="7820123"/>
            <a:ext cx="3234914" cy="1059456"/>
          </a:xfrm>
        </p:spPr>
        <p:txBody>
          <a:bodyPr tIns="91440">
            <a:noAutofit/>
          </a:bodyPr>
          <a:lstStyle>
            <a:lvl1pPr algn="ctr">
              <a:lnSpc>
                <a:spcPct val="100000"/>
              </a:lnSpc>
              <a:spcBef>
                <a:spcPts val="300"/>
              </a:spcBef>
              <a:defRPr sz="3000" b="1" baseline="0">
                <a:solidFill>
                  <a:schemeClr val="tx1"/>
                </a:solidFill>
                <a:latin typeface="+mj-lt"/>
              </a:defRPr>
            </a:lvl1pPr>
            <a:lvl2pPr algn="ctr">
              <a:defRPr/>
            </a:lvl2pPr>
            <a:lvl3pPr algn="ctr">
              <a:defRPr/>
            </a:lvl3pPr>
            <a:lvl4pPr algn="ctr">
              <a:lnSpc>
                <a:spcPct val="150000"/>
              </a:lnSpc>
              <a:defRPr/>
            </a:lvl4pPr>
            <a:lvl5pPr algn="ctr">
              <a:defRPr/>
            </a:lvl5pPr>
          </a:lstStyle>
          <a:p>
            <a:pPr lvl="0"/>
            <a:r>
              <a:rPr lang="en-US" dirty="0"/>
              <a:t>H4 Title here</a:t>
            </a:r>
          </a:p>
        </p:txBody>
      </p:sp>
      <p:sp>
        <p:nvSpPr>
          <p:cNvPr id="14" name="Freeform 13"/>
          <p:cNvSpPr>
            <a:spLocks noEditPoints="1"/>
          </p:cNvSpPr>
          <p:nvPr userDrawn="1"/>
        </p:nvSpPr>
        <p:spPr bwMode="auto">
          <a:xfrm>
            <a:off x="547148" y="9270726"/>
            <a:ext cx="200208" cy="271035"/>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lumMod val="50000"/>
              <a:lumOff val="50000"/>
            </a:schemeClr>
          </a:solidFill>
          <a:ln>
            <a:noFill/>
          </a:ln>
        </p:spPr>
        <p:txBody>
          <a:bodyPr vert="horz" wrap="square" lIns="68763" tIns="34382" rIns="68763" bIns="34382" numCol="1" anchor="t" anchorCtr="0" compatLnSpc="1">
            <a:prstTxWarp prst="textNoShape">
              <a:avLst/>
            </a:prstTxWarp>
          </a:bodyPr>
          <a:lstStyle/>
          <a:p>
            <a:endParaRPr lang="en-US" sz="1353">
              <a:solidFill>
                <a:schemeClr val="tx1"/>
              </a:solidFill>
            </a:endParaRPr>
          </a:p>
        </p:txBody>
      </p:sp>
      <p:sp>
        <p:nvSpPr>
          <p:cNvPr id="21" name="Текст 7"/>
          <p:cNvSpPr>
            <a:spLocks noGrp="1"/>
          </p:cNvSpPr>
          <p:nvPr>
            <p:ph type="body" sz="quarter" idx="44" hasCustomPrompt="1"/>
          </p:nvPr>
        </p:nvSpPr>
        <p:spPr>
          <a:xfrm rot="16200000">
            <a:off x="-2052798" y="6035854"/>
            <a:ext cx="5400101" cy="442396"/>
          </a:xfrm>
        </p:spPr>
        <p:txBody>
          <a:bodyPr anchor="ctr">
            <a:normAutofit/>
          </a:bodyPr>
          <a:lstStyle>
            <a:lvl1pPr algn="l">
              <a:lnSpc>
                <a:spcPct val="150000"/>
              </a:lnSpc>
              <a:defRPr sz="1200" baseline="0">
                <a:solidFill>
                  <a:schemeClr val="tx1">
                    <a:lumMod val="50000"/>
                    <a:lumOff val="50000"/>
                  </a:schemeClr>
                </a:solidFill>
              </a:defRPr>
            </a:lvl1pPr>
            <a:lvl2pPr algn="ctr">
              <a:defRPr/>
            </a:lvl2pPr>
            <a:lvl3pPr algn="ctr">
              <a:defRPr/>
            </a:lvl3pPr>
            <a:lvl4pPr algn="ctr">
              <a:defRPr/>
            </a:lvl4pPr>
            <a:lvl5pPr algn="ctr">
              <a:defRPr/>
            </a:lvl5pPr>
          </a:lstStyle>
          <a:p>
            <a:pPr lvl="0"/>
            <a:r>
              <a:rPr lang="en-US" dirty="0"/>
              <a:t>Small text here</a:t>
            </a:r>
          </a:p>
        </p:txBody>
      </p:sp>
      <p:graphicFrame>
        <p:nvGraphicFramePr>
          <p:cNvPr id="23" name="Chart 5"/>
          <p:cNvGraphicFramePr/>
          <p:nvPr userDrawn="1">
            <p:extLst>
              <p:ext uri="{D42A27DB-BD31-4B8C-83A1-F6EECF244321}">
                <p14:modId xmlns:p14="http://schemas.microsoft.com/office/powerpoint/2010/main" val="1654647757"/>
              </p:ext>
            </p:extLst>
          </p:nvPr>
        </p:nvGraphicFramePr>
        <p:xfrm>
          <a:off x="955427" y="3772081"/>
          <a:ext cx="4521629" cy="3734723"/>
        </p:xfrm>
        <a:graphic>
          <a:graphicData uri="http://schemas.openxmlformats.org/drawingml/2006/chart">
            <c:chart xmlns:c="http://schemas.openxmlformats.org/drawingml/2006/chart" xmlns:r="http://schemas.openxmlformats.org/officeDocument/2006/relationships" r:id="rId2"/>
          </a:graphicData>
        </a:graphic>
      </p:graphicFrame>
      <p:sp>
        <p:nvSpPr>
          <p:cNvPr id="24" name="Oval 6"/>
          <p:cNvSpPr/>
          <p:nvPr userDrawn="1"/>
        </p:nvSpPr>
        <p:spPr>
          <a:xfrm>
            <a:off x="1621597" y="4044797"/>
            <a:ext cx="3189290" cy="31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aphicFrame>
        <p:nvGraphicFramePr>
          <p:cNvPr id="27" name="Chart 5"/>
          <p:cNvGraphicFramePr/>
          <p:nvPr userDrawn="1">
            <p:extLst>
              <p:ext uri="{D42A27DB-BD31-4B8C-83A1-F6EECF244321}">
                <p14:modId xmlns:p14="http://schemas.microsoft.com/office/powerpoint/2010/main" val="3432286677"/>
              </p:ext>
            </p:extLst>
          </p:nvPr>
        </p:nvGraphicFramePr>
        <p:xfrm>
          <a:off x="4838701" y="3778946"/>
          <a:ext cx="4521629" cy="3734723"/>
        </p:xfrm>
        <a:graphic>
          <a:graphicData uri="http://schemas.openxmlformats.org/drawingml/2006/chart">
            <c:chart xmlns:c="http://schemas.openxmlformats.org/drawingml/2006/chart" xmlns:r="http://schemas.openxmlformats.org/officeDocument/2006/relationships" r:id="rId3"/>
          </a:graphicData>
        </a:graphic>
      </p:graphicFrame>
      <p:sp>
        <p:nvSpPr>
          <p:cNvPr id="28" name="Oval 6"/>
          <p:cNvSpPr/>
          <p:nvPr userDrawn="1"/>
        </p:nvSpPr>
        <p:spPr>
          <a:xfrm>
            <a:off x="5504870" y="4051663"/>
            <a:ext cx="3189290" cy="31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aphicFrame>
        <p:nvGraphicFramePr>
          <p:cNvPr id="30" name="Chart 5"/>
          <p:cNvGraphicFramePr/>
          <p:nvPr userDrawn="1">
            <p:extLst>
              <p:ext uri="{D42A27DB-BD31-4B8C-83A1-F6EECF244321}">
                <p14:modId xmlns:p14="http://schemas.microsoft.com/office/powerpoint/2010/main" val="1934108678"/>
              </p:ext>
            </p:extLst>
          </p:nvPr>
        </p:nvGraphicFramePr>
        <p:xfrm>
          <a:off x="8922626" y="3761096"/>
          <a:ext cx="4521629" cy="3734723"/>
        </p:xfrm>
        <a:graphic>
          <a:graphicData uri="http://schemas.openxmlformats.org/drawingml/2006/chart">
            <c:chart xmlns:c="http://schemas.openxmlformats.org/drawingml/2006/chart" xmlns:r="http://schemas.openxmlformats.org/officeDocument/2006/relationships" r:id="rId4"/>
          </a:graphicData>
        </a:graphic>
      </p:graphicFrame>
      <p:sp>
        <p:nvSpPr>
          <p:cNvPr id="31" name="Oval 6"/>
          <p:cNvSpPr/>
          <p:nvPr userDrawn="1"/>
        </p:nvSpPr>
        <p:spPr>
          <a:xfrm>
            <a:off x="9588795" y="4033813"/>
            <a:ext cx="3189290" cy="31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aphicFrame>
        <p:nvGraphicFramePr>
          <p:cNvPr id="33" name="Chart 5"/>
          <p:cNvGraphicFramePr/>
          <p:nvPr userDrawn="1">
            <p:extLst>
              <p:ext uri="{D42A27DB-BD31-4B8C-83A1-F6EECF244321}">
                <p14:modId xmlns:p14="http://schemas.microsoft.com/office/powerpoint/2010/main" val="2769058241"/>
              </p:ext>
            </p:extLst>
          </p:nvPr>
        </p:nvGraphicFramePr>
        <p:xfrm>
          <a:off x="12814019" y="3761096"/>
          <a:ext cx="4521629" cy="3734723"/>
        </p:xfrm>
        <a:graphic>
          <a:graphicData uri="http://schemas.openxmlformats.org/drawingml/2006/chart">
            <c:chart xmlns:c="http://schemas.openxmlformats.org/drawingml/2006/chart" xmlns:r="http://schemas.openxmlformats.org/officeDocument/2006/relationships" r:id="rId5"/>
          </a:graphicData>
        </a:graphic>
      </p:graphicFrame>
      <p:sp>
        <p:nvSpPr>
          <p:cNvPr id="34" name="Oval 6"/>
          <p:cNvSpPr/>
          <p:nvPr userDrawn="1"/>
        </p:nvSpPr>
        <p:spPr>
          <a:xfrm>
            <a:off x="13480189" y="4033813"/>
            <a:ext cx="3189290" cy="3189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36" name="Текст 7"/>
          <p:cNvSpPr>
            <a:spLocks noGrp="1"/>
          </p:cNvSpPr>
          <p:nvPr>
            <p:ph type="body" sz="quarter" idx="54" hasCustomPrompt="1"/>
          </p:nvPr>
        </p:nvSpPr>
        <p:spPr>
          <a:xfrm>
            <a:off x="1584282" y="5101519"/>
            <a:ext cx="3218895" cy="1059456"/>
          </a:xfrm>
        </p:spPr>
        <p:txBody>
          <a:bodyPr tIns="91440" anchor="ctr">
            <a:noAutofit/>
          </a:bodyPr>
          <a:lstStyle>
            <a:lvl1pPr algn="ctr">
              <a:lnSpc>
                <a:spcPct val="100000"/>
              </a:lnSpc>
              <a:spcBef>
                <a:spcPts val="300"/>
              </a:spcBef>
              <a:defRPr sz="5400" b="1" baseline="0">
                <a:solidFill>
                  <a:schemeClr val="tx1"/>
                </a:solidFill>
                <a:latin typeface="+mj-lt"/>
              </a:defRPr>
            </a:lvl1pPr>
            <a:lvl2pPr algn="ctr">
              <a:defRPr/>
            </a:lvl2pPr>
            <a:lvl3pPr algn="ctr">
              <a:defRPr/>
            </a:lvl3pPr>
            <a:lvl4pPr algn="ctr">
              <a:lnSpc>
                <a:spcPct val="150000"/>
              </a:lnSpc>
              <a:defRPr/>
            </a:lvl4pPr>
            <a:lvl5pPr algn="ctr">
              <a:defRPr/>
            </a:lvl5pPr>
          </a:lstStyle>
          <a:p>
            <a:pPr lvl="0"/>
            <a:r>
              <a:rPr lang="ru-RU" dirty="0"/>
              <a:t>70</a:t>
            </a:r>
            <a:endParaRPr lang="en-US" dirty="0"/>
          </a:p>
        </p:txBody>
      </p:sp>
      <p:sp>
        <p:nvSpPr>
          <p:cNvPr id="37" name="Текст 7"/>
          <p:cNvSpPr>
            <a:spLocks noGrp="1"/>
          </p:cNvSpPr>
          <p:nvPr>
            <p:ph type="body" sz="quarter" idx="55" hasCustomPrompt="1"/>
          </p:nvPr>
        </p:nvSpPr>
        <p:spPr>
          <a:xfrm>
            <a:off x="5494933" y="5101519"/>
            <a:ext cx="3234915" cy="1059456"/>
          </a:xfrm>
        </p:spPr>
        <p:txBody>
          <a:bodyPr tIns="91440" anchor="ctr">
            <a:noAutofit/>
          </a:bodyPr>
          <a:lstStyle>
            <a:lvl1pPr algn="ctr">
              <a:lnSpc>
                <a:spcPct val="100000"/>
              </a:lnSpc>
              <a:spcBef>
                <a:spcPts val="300"/>
              </a:spcBef>
              <a:defRPr sz="5400" b="1" baseline="0">
                <a:solidFill>
                  <a:schemeClr val="tx1"/>
                </a:solidFill>
                <a:latin typeface="+mj-lt"/>
              </a:defRPr>
            </a:lvl1pPr>
            <a:lvl2pPr algn="ctr">
              <a:defRPr/>
            </a:lvl2pPr>
            <a:lvl3pPr algn="ctr">
              <a:defRPr/>
            </a:lvl3pPr>
            <a:lvl4pPr algn="ctr">
              <a:lnSpc>
                <a:spcPct val="150000"/>
              </a:lnSpc>
              <a:defRPr/>
            </a:lvl4pPr>
            <a:lvl5pPr algn="ctr">
              <a:defRPr/>
            </a:lvl5pPr>
          </a:lstStyle>
          <a:p>
            <a:pPr lvl="0"/>
            <a:r>
              <a:rPr lang="ru-RU" dirty="0"/>
              <a:t>90</a:t>
            </a:r>
            <a:endParaRPr lang="en-US" dirty="0"/>
          </a:p>
        </p:txBody>
      </p:sp>
      <p:sp>
        <p:nvSpPr>
          <p:cNvPr id="38" name="Текст 7"/>
          <p:cNvSpPr>
            <a:spLocks noGrp="1"/>
          </p:cNvSpPr>
          <p:nvPr>
            <p:ph type="body" sz="quarter" idx="56" hasCustomPrompt="1"/>
          </p:nvPr>
        </p:nvSpPr>
        <p:spPr>
          <a:xfrm>
            <a:off x="9565983" y="5101519"/>
            <a:ext cx="3234914" cy="1059456"/>
          </a:xfrm>
        </p:spPr>
        <p:txBody>
          <a:bodyPr tIns="91440" anchor="ctr">
            <a:noAutofit/>
          </a:bodyPr>
          <a:lstStyle>
            <a:lvl1pPr algn="ctr">
              <a:lnSpc>
                <a:spcPct val="100000"/>
              </a:lnSpc>
              <a:spcBef>
                <a:spcPts val="300"/>
              </a:spcBef>
              <a:defRPr sz="5400" b="1" baseline="0">
                <a:solidFill>
                  <a:schemeClr val="tx1"/>
                </a:solidFill>
                <a:latin typeface="+mj-lt"/>
              </a:defRPr>
            </a:lvl1pPr>
            <a:lvl2pPr algn="ctr">
              <a:defRPr/>
            </a:lvl2pPr>
            <a:lvl3pPr algn="ctr">
              <a:defRPr/>
            </a:lvl3pPr>
            <a:lvl4pPr algn="ctr">
              <a:lnSpc>
                <a:spcPct val="150000"/>
              </a:lnSpc>
              <a:defRPr/>
            </a:lvl4pPr>
            <a:lvl5pPr algn="ctr">
              <a:defRPr/>
            </a:lvl5pPr>
          </a:lstStyle>
          <a:p>
            <a:pPr lvl="0"/>
            <a:r>
              <a:rPr lang="ru-RU" dirty="0"/>
              <a:t>30</a:t>
            </a:r>
            <a:endParaRPr lang="en-US" dirty="0"/>
          </a:p>
        </p:txBody>
      </p:sp>
      <p:sp>
        <p:nvSpPr>
          <p:cNvPr id="39" name="Текст 7"/>
          <p:cNvSpPr>
            <a:spLocks noGrp="1"/>
          </p:cNvSpPr>
          <p:nvPr>
            <p:ph type="body" sz="quarter" idx="57" hasCustomPrompt="1"/>
          </p:nvPr>
        </p:nvSpPr>
        <p:spPr>
          <a:xfrm>
            <a:off x="13469555" y="5101519"/>
            <a:ext cx="3234914" cy="1059456"/>
          </a:xfrm>
        </p:spPr>
        <p:txBody>
          <a:bodyPr tIns="91440" anchor="ctr">
            <a:noAutofit/>
          </a:bodyPr>
          <a:lstStyle>
            <a:lvl1pPr algn="ctr">
              <a:lnSpc>
                <a:spcPct val="100000"/>
              </a:lnSpc>
              <a:spcBef>
                <a:spcPts val="300"/>
              </a:spcBef>
              <a:defRPr sz="5400" b="1" baseline="0">
                <a:solidFill>
                  <a:schemeClr val="tx1"/>
                </a:solidFill>
                <a:latin typeface="+mj-lt"/>
              </a:defRPr>
            </a:lvl1pPr>
            <a:lvl2pPr algn="ctr">
              <a:defRPr/>
            </a:lvl2pPr>
            <a:lvl3pPr algn="ctr">
              <a:defRPr/>
            </a:lvl3pPr>
            <a:lvl4pPr algn="ctr">
              <a:lnSpc>
                <a:spcPct val="150000"/>
              </a:lnSpc>
              <a:defRPr/>
            </a:lvl4pPr>
            <a:lvl5pPr algn="ctr">
              <a:defRPr/>
            </a:lvl5pPr>
          </a:lstStyle>
          <a:p>
            <a:pPr lvl="0"/>
            <a:r>
              <a:rPr lang="ru-RU" dirty="0"/>
              <a:t>50</a:t>
            </a:r>
            <a:endParaRPr lang="en-US" dirty="0"/>
          </a:p>
        </p:txBody>
      </p:sp>
      <p:sp>
        <p:nvSpPr>
          <p:cNvPr id="40" name="Прямоугольный треугольник 14"/>
          <p:cNvSpPr/>
          <p:nvPr userDrawn="1"/>
        </p:nvSpPr>
        <p:spPr bwMode="auto">
          <a:xfrm flipH="1">
            <a:off x="16692392" y="8664325"/>
            <a:ext cx="1605757" cy="1624263"/>
          </a:xfrm>
          <a:prstGeom prst="rtTriangle">
            <a:avLst/>
          </a:prstGeom>
          <a:solidFill>
            <a:schemeClr val="accent1"/>
          </a:solidFill>
          <a:ln>
            <a:noFill/>
          </a:ln>
        </p:spPr>
        <p:txBody>
          <a:bodyPr vert="horz" wrap="square" lIns="137160" tIns="68580" rIns="137160" bIns="68580" numCol="1" rtlCol="0" anchor="t" anchorCtr="0" compatLnSpc="1">
            <a:prstTxWarp prst="textNoShape">
              <a:avLst/>
            </a:prstTxWarp>
          </a:bodyPr>
          <a:lstStyle/>
          <a:p>
            <a:pPr algn="ctr"/>
            <a:endParaRPr lang="en-US" sz="4050" dirty="0"/>
          </a:p>
        </p:txBody>
      </p:sp>
    </p:spTree>
    <p:extLst>
      <p:ext uri="{BB962C8B-B14F-4D97-AF65-F5344CB8AC3E}">
        <p14:creationId xmlns:p14="http://schemas.microsoft.com/office/powerpoint/2010/main" val="332135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300"/>
                                        <p:tgtEl>
                                          <p:spTgt spid="47">
                                            <p:txEl>
                                              <p:pRg st="0" end="0"/>
                                            </p:txEl>
                                          </p:spTgt>
                                        </p:tgtEl>
                                      </p:cBhvr>
                                    </p:animEffect>
                                    <p:anim calcmode="lin" valueType="num">
                                      <p:cBhvr>
                                        <p:cTn id="8" dur="3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9" dur="300" fill="hold"/>
                                        <p:tgtEl>
                                          <p:spTgt spid="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48">
                                            <p:txEl>
                                              <p:pRg st="0" end="0"/>
                                            </p:txEl>
                                          </p:spTgt>
                                        </p:tgtEl>
                                        <p:attrNameLst>
                                          <p:attrName>style.visibility</p:attrName>
                                        </p:attrNameLst>
                                      </p:cBhvr>
                                      <p:to>
                                        <p:strVal val="visible"/>
                                      </p:to>
                                    </p:set>
                                    <p:animEffect transition="in" filter="fade">
                                      <p:cBhvr>
                                        <p:cTn id="12" dur="300"/>
                                        <p:tgtEl>
                                          <p:spTgt spid="48">
                                            <p:txEl>
                                              <p:pRg st="0" end="0"/>
                                            </p:txEl>
                                          </p:spTgt>
                                        </p:tgtEl>
                                      </p:cBhvr>
                                    </p:animEffect>
                                    <p:anim calcmode="lin" valueType="num">
                                      <p:cBhvr>
                                        <p:cTn id="13" dur="3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4" dur="300" fill="hold"/>
                                        <p:tgtEl>
                                          <p:spTgt spid="4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600"/>
                                  </p:stCondLst>
                                  <p:childTnLst>
                                    <p:set>
                                      <p:cBhvr>
                                        <p:cTn id="16" dur="1" fill="hold">
                                          <p:stCondLst>
                                            <p:cond delay="0"/>
                                          </p:stCondLst>
                                        </p:cTn>
                                        <p:tgtEl>
                                          <p:spTgt spid="49">
                                            <p:txEl>
                                              <p:pRg st="0" end="0"/>
                                            </p:txEl>
                                          </p:spTgt>
                                        </p:tgtEl>
                                        <p:attrNameLst>
                                          <p:attrName>style.visibility</p:attrName>
                                        </p:attrNameLst>
                                      </p:cBhvr>
                                      <p:to>
                                        <p:strVal val="visible"/>
                                      </p:to>
                                    </p:set>
                                    <p:animEffect transition="in" filter="fade">
                                      <p:cBhvr>
                                        <p:cTn id="17" dur="300"/>
                                        <p:tgtEl>
                                          <p:spTgt spid="49">
                                            <p:txEl>
                                              <p:pRg st="0" end="0"/>
                                            </p:txEl>
                                          </p:spTgt>
                                        </p:tgtEl>
                                      </p:cBhvr>
                                    </p:animEffect>
                                    <p:anim calcmode="lin" valueType="num">
                                      <p:cBhvr>
                                        <p:cTn id="18" dur="3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19" dur="300" fill="hold"/>
                                        <p:tgtEl>
                                          <p:spTgt spid="49">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90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300"/>
                                        <p:tgtEl>
                                          <p:spTgt spid="50">
                                            <p:txEl>
                                              <p:pRg st="0" end="0"/>
                                            </p:txEl>
                                          </p:spTgt>
                                        </p:tgtEl>
                                      </p:cBhvr>
                                    </p:animEffect>
                                    <p:anim calcmode="lin" valueType="num">
                                      <p:cBhvr>
                                        <p:cTn id="23" dur="3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24" dur="300" fill="hold"/>
                                        <p:tgtEl>
                                          <p:spTgt spid="50">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animEffect transition="in" filter="fade">
                                      <p:cBhvr>
                                        <p:cTn id="27" dur="300"/>
                                        <p:tgtEl>
                                          <p:spTgt spid="36">
                                            <p:txEl>
                                              <p:pRg st="0" end="0"/>
                                            </p:txEl>
                                          </p:spTgt>
                                        </p:tgtEl>
                                      </p:cBhvr>
                                    </p:animEffect>
                                    <p:anim calcmode="lin" valueType="num">
                                      <p:cBhvr>
                                        <p:cTn id="28" dur="3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29" dur="300" fill="hold"/>
                                        <p:tgtEl>
                                          <p:spTgt spid="36">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30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fade">
                                      <p:cBhvr>
                                        <p:cTn id="32" dur="300"/>
                                        <p:tgtEl>
                                          <p:spTgt spid="37">
                                            <p:txEl>
                                              <p:pRg st="0" end="0"/>
                                            </p:txEl>
                                          </p:spTgt>
                                        </p:tgtEl>
                                      </p:cBhvr>
                                    </p:animEffect>
                                    <p:anim calcmode="lin" valueType="num">
                                      <p:cBhvr>
                                        <p:cTn id="33" dur="3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4" dur="300" fill="hold"/>
                                        <p:tgtEl>
                                          <p:spTgt spid="37">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60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300"/>
                                        <p:tgtEl>
                                          <p:spTgt spid="38">
                                            <p:txEl>
                                              <p:pRg st="0" end="0"/>
                                            </p:txEl>
                                          </p:spTgt>
                                        </p:tgtEl>
                                      </p:cBhvr>
                                    </p:animEffect>
                                    <p:anim calcmode="lin" valueType="num">
                                      <p:cBhvr>
                                        <p:cTn id="38" dur="3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39" dur="300" fill="hold"/>
                                        <p:tgtEl>
                                          <p:spTgt spid="38">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90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fade">
                                      <p:cBhvr>
                                        <p:cTn id="42" dur="300"/>
                                        <p:tgtEl>
                                          <p:spTgt spid="39">
                                            <p:txEl>
                                              <p:pRg st="0" end="0"/>
                                            </p:txEl>
                                          </p:spTgt>
                                        </p:tgtEl>
                                      </p:cBhvr>
                                    </p:animEffect>
                                    <p:anim calcmode="lin" valueType="num">
                                      <p:cBhvr>
                                        <p:cTn id="43" dur="3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44" dur="3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tmplLst>
          <p:tmpl lvl="1">
            <p:tnLst>
              <p:par>
                <p:cTn presetID="42"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300"/>
                        <p:tgtEl>
                          <p:spTgt spid="47"/>
                        </p:tgtEl>
                      </p:cBhvr>
                    </p:animEffect>
                    <p:anim calcmode="lin" valueType="num">
                      <p:cBhvr>
                        <p:cTn dur="300" fill="hold"/>
                        <p:tgtEl>
                          <p:spTgt spid="47"/>
                        </p:tgtEl>
                        <p:attrNameLst>
                          <p:attrName>ppt_x</p:attrName>
                        </p:attrNameLst>
                      </p:cBhvr>
                      <p:tavLst>
                        <p:tav tm="0">
                          <p:val>
                            <p:strVal val="#ppt_x"/>
                          </p:val>
                        </p:tav>
                        <p:tav tm="100000">
                          <p:val>
                            <p:strVal val="#ppt_x"/>
                          </p:val>
                        </p:tav>
                      </p:tavLst>
                    </p:anim>
                    <p:anim calcmode="lin" valueType="num">
                      <p:cBhvr>
                        <p:cTn dur="300" fill="hold"/>
                        <p:tgtEl>
                          <p:spTgt spid="47"/>
                        </p:tgtEl>
                        <p:attrNameLst>
                          <p:attrName>ppt_y</p:attrName>
                        </p:attrNameLst>
                      </p:cBhvr>
                      <p:tavLst>
                        <p:tav tm="0">
                          <p:val>
                            <p:strVal val="#ppt_y+.1"/>
                          </p:val>
                        </p:tav>
                        <p:tav tm="100000">
                          <p:val>
                            <p:strVal val="#ppt_y"/>
                          </p:val>
                        </p:tav>
                      </p:tavLst>
                    </p:anim>
                  </p:childTnLst>
                </p:cTn>
              </p:par>
            </p:tnLst>
          </p:tmpl>
        </p:tmplLst>
      </p:bldP>
      <p:bldP spid="48" grpId="0" build="p">
        <p:tmplLst>
          <p:tmpl lvl="1">
            <p:tnLst>
              <p:par>
                <p:cTn presetID="42" presetClass="entr" presetSubtype="0" fill="hold" nodeType="withEffect">
                  <p:stCondLst>
                    <p:cond delay="300"/>
                  </p:stCondLst>
                  <p:childTnLst>
                    <p:set>
                      <p:cBhvr>
                        <p:cTn dur="1" fill="hold">
                          <p:stCondLst>
                            <p:cond delay="0"/>
                          </p:stCondLst>
                        </p:cTn>
                        <p:tgtEl>
                          <p:spTgt spid="48"/>
                        </p:tgtEl>
                        <p:attrNameLst>
                          <p:attrName>style.visibility</p:attrName>
                        </p:attrNameLst>
                      </p:cBhvr>
                      <p:to>
                        <p:strVal val="visible"/>
                      </p:to>
                    </p:set>
                    <p:animEffect transition="in" filter="fade">
                      <p:cBhvr>
                        <p:cTn dur="300"/>
                        <p:tgtEl>
                          <p:spTgt spid="48"/>
                        </p:tgtEl>
                      </p:cBhvr>
                    </p:animEffect>
                    <p:anim calcmode="lin" valueType="num">
                      <p:cBhvr>
                        <p:cTn dur="300" fill="hold"/>
                        <p:tgtEl>
                          <p:spTgt spid="48"/>
                        </p:tgtEl>
                        <p:attrNameLst>
                          <p:attrName>ppt_x</p:attrName>
                        </p:attrNameLst>
                      </p:cBhvr>
                      <p:tavLst>
                        <p:tav tm="0">
                          <p:val>
                            <p:strVal val="#ppt_x"/>
                          </p:val>
                        </p:tav>
                        <p:tav tm="100000">
                          <p:val>
                            <p:strVal val="#ppt_x"/>
                          </p:val>
                        </p:tav>
                      </p:tavLst>
                    </p:anim>
                    <p:anim calcmode="lin" valueType="num">
                      <p:cBhvr>
                        <p:cTn dur="3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42" presetClass="entr" presetSubtype="0" fill="hold" nodeType="withEffect">
                  <p:stCondLst>
                    <p:cond delay="600"/>
                  </p:stCondLst>
                  <p:childTnLst>
                    <p:set>
                      <p:cBhvr>
                        <p:cTn dur="1" fill="hold">
                          <p:stCondLst>
                            <p:cond delay="0"/>
                          </p:stCondLst>
                        </p:cTn>
                        <p:tgtEl>
                          <p:spTgt spid="49"/>
                        </p:tgtEl>
                        <p:attrNameLst>
                          <p:attrName>style.visibility</p:attrName>
                        </p:attrNameLst>
                      </p:cBhvr>
                      <p:to>
                        <p:strVal val="visible"/>
                      </p:to>
                    </p:set>
                    <p:animEffect transition="in" filter="fade">
                      <p:cBhvr>
                        <p:cTn dur="300"/>
                        <p:tgtEl>
                          <p:spTgt spid="49"/>
                        </p:tgtEl>
                      </p:cBhvr>
                    </p:animEffect>
                    <p:anim calcmode="lin" valueType="num">
                      <p:cBhvr>
                        <p:cTn dur="300" fill="hold"/>
                        <p:tgtEl>
                          <p:spTgt spid="49"/>
                        </p:tgtEl>
                        <p:attrNameLst>
                          <p:attrName>ppt_x</p:attrName>
                        </p:attrNameLst>
                      </p:cBhvr>
                      <p:tavLst>
                        <p:tav tm="0">
                          <p:val>
                            <p:strVal val="#ppt_x"/>
                          </p:val>
                        </p:tav>
                        <p:tav tm="100000">
                          <p:val>
                            <p:strVal val="#ppt_x"/>
                          </p:val>
                        </p:tav>
                      </p:tavLst>
                    </p:anim>
                    <p:anim calcmode="lin" valueType="num">
                      <p:cBhvr>
                        <p:cTn dur="3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42" presetClass="entr" presetSubtype="0" fill="hold" nodeType="withEffect">
                  <p:stCondLst>
                    <p:cond delay="900"/>
                  </p:stCondLst>
                  <p:childTnLst>
                    <p:set>
                      <p:cBhvr>
                        <p:cTn dur="1" fill="hold">
                          <p:stCondLst>
                            <p:cond delay="0"/>
                          </p:stCondLst>
                        </p:cTn>
                        <p:tgtEl>
                          <p:spTgt spid="50"/>
                        </p:tgtEl>
                        <p:attrNameLst>
                          <p:attrName>style.visibility</p:attrName>
                        </p:attrNameLst>
                      </p:cBhvr>
                      <p:to>
                        <p:strVal val="visible"/>
                      </p:to>
                    </p:set>
                    <p:animEffect transition="in" filter="fade">
                      <p:cBhvr>
                        <p:cTn dur="300"/>
                        <p:tgtEl>
                          <p:spTgt spid="50"/>
                        </p:tgtEl>
                      </p:cBhvr>
                    </p:animEffect>
                    <p:anim calcmode="lin" valueType="num">
                      <p:cBhvr>
                        <p:cTn dur="300" fill="hold"/>
                        <p:tgtEl>
                          <p:spTgt spid="50"/>
                        </p:tgtEl>
                        <p:attrNameLst>
                          <p:attrName>ppt_x</p:attrName>
                        </p:attrNameLst>
                      </p:cBhvr>
                      <p:tavLst>
                        <p:tav tm="0">
                          <p:val>
                            <p:strVal val="#ppt_x"/>
                          </p:val>
                        </p:tav>
                        <p:tav tm="100000">
                          <p:val>
                            <p:strVal val="#ppt_x"/>
                          </p:val>
                        </p:tav>
                      </p:tavLst>
                    </p:anim>
                    <p:anim calcmode="lin" valueType="num">
                      <p:cBhvr>
                        <p:cTn dur="300" fill="hold"/>
                        <p:tgtEl>
                          <p:spTgt spid="50"/>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300"/>
                        <p:tgtEl>
                          <p:spTgt spid="36"/>
                        </p:tgtEl>
                      </p:cBhvr>
                    </p:animEffect>
                    <p:anim calcmode="lin" valueType="num">
                      <p:cBhvr>
                        <p:cTn dur="300" fill="hold"/>
                        <p:tgtEl>
                          <p:spTgt spid="36"/>
                        </p:tgtEl>
                        <p:attrNameLst>
                          <p:attrName>ppt_x</p:attrName>
                        </p:attrNameLst>
                      </p:cBhvr>
                      <p:tavLst>
                        <p:tav tm="0">
                          <p:val>
                            <p:strVal val="#ppt_x"/>
                          </p:val>
                        </p:tav>
                        <p:tav tm="100000">
                          <p:val>
                            <p:strVal val="#ppt_x"/>
                          </p:val>
                        </p:tav>
                      </p:tavLst>
                    </p:anim>
                    <p:anim calcmode="lin" valueType="num">
                      <p:cBhvr>
                        <p:cTn dur="3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42" presetClass="entr" presetSubtype="0" fill="hold" nodeType="withEffect">
                  <p:stCondLst>
                    <p:cond delay="300"/>
                  </p:stCondLst>
                  <p:childTnLst>
                    <p:set>
                      <p:cBhvr>
                        <p:cTn dur="1" fill="hold">
                          <p:stCondLst>
                            <p:cond delay="0"/>
                          </p:stCondLst>
                        </p:cTn>
                        <p:tgtEl>
                          <p:spTgt spid="37"/>
                        </p:tgtEl>
                        <p:attrNameLst>
                          <p:attrName>style.visibility</p:attrName>
                        </p:attrNameLst>
                      </p:cBhvr>
                      <p:to>
                        <p:strVal val="visible"/>
                      </p:to>
                    </p:set>
                    <p:animEffect transition="in" filter="fade">
                      <p:cBhvr>
                        <p:cTn dur="300"/>
                        <p:tgtEl>
                          <p:spTgt spid="37"/>
                        </p:tgtEl>
                      </p:cBhvr>
                    </p:animEffect>
                    <p:anim calcmode="lin" valueType="num">
                      <p:cBhvr>
                        <p:cTn dur="300" fill="hold"/>
                        <p:tgtEl>
                          <p:spTgt spid="37"/>
                        </p:tgtEl>
                        <p:attrNameLst>
                          <p:attrName>ppt_x</p:attrName>
                        </p:attrNameLst>
                      </p:cBhvr>
                      <p:tavLst>
                        <p:tav tm="0">
                          <p:val>
                            <p:strVal val="#ppt_x"/>
                          </p:val>
                        </p:tav>
                        <p:tav tm="100000">
                          <p:val>
                            <p:strVal val="#ppt_x"/>
                          </p:val>
                        </p:tav>
                      </p:tavLst>
                    </p:anim>
                    <p:anim calcmode="lin" valueType="num">
                      <p:cBhvr>
                        <p:cTn dur="300" fill="hold"/>
                        <p:tgtEl>
                          <p:spTgt spid="37"/>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600"/>
                  </p:stCondLst>
                  <p:childTnLst>
                    <p:set>
                      <p:cBhvr>
                        <p:cTn dur="1" fill="hold">
                          <p:stCondLst>
                            <p:cond delay="0"/>
                          </p:stCondLst>
                        </p:cTn>
                        <p:tgtEl>
                          <p:spTgt spid="38"/>
                        </p:tgtEl>
                        <p:attrNameLst>
                          <p:attrName>style.visibility</p:attrName>
                        </p:attrNameLst>
                      </p:cBhvr>
                      <p:to>
                        <p:strVal val="visible"/>
                      </p:to>
                    </p:set>
                    <p:animEffect transition="in" filter="fade">
                      <p:cBhvr>
                        <p:cTn dur="300"/>
                        <p:tgtEl>
                          <p:spTgt spid="38"/>
                        </p:tgtEl>
                      </p:cBhvr>
                    </p:animEffect>
                    <p:anim calcmode="lin" valueType="num">
                      <p:cBhvr>
                        <p:cTn dur="300" fill="hold"/>
                        <p:tgtEl>
                          <p:spTgt spid="38"/>
                        </p:tgtEl>
                        <p:attrNameLst>
                          <p:attrName>ppt_x</p:attrName>
                        </p:attrNameLst>
                      </p:cBhvr>
                      <p:tavLst>
                        <p:tav tm="0">
                          <p:val>
                            <p:strVal val="#ppt_x"/>
                          </p:val>
                        </p:tav>
                        <p:tav tm="100000">
                          <p:val>
                            <p:strVal val="#ppt_x"/>
                          </p:val>
                        </p:tav>
                      </p:tavLst>
                    </p:anim>
                    <p:anim calcmode="lin" valueType="num">
                      <p:cBhvr>
                        <p:cTn dur="3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42" presetClass="entr" presetSubtype="0" fill="hold" nodeType="withEffect">
                  <p:stCondLst>
                    <p:cond delay="900"/>
                  </p:stCondLst>
                  <p:childTnLst>
                    <p:set>
                      <p:cBhvr>
                        <p:cTn dur="1" fill="hold">
                          <p:stCondLst>
                            <p:cond delay="0"/>
                          </p:stCondLst>
                        </p:cTn>
                        <p:tgtEl>
                          <p:spTgt spid="39"/>
                        </p:tgtEl>
                        <p:attrNameLst>
                          <p:attrName>style.visibility</p:attrName>
                        </p:attrNameLst>
                      </p:cBhvr>
                      <p:to>
                        <p:strVal val="visible"/>
                      </p:to>
                    </p:set>
                    <p:animEffect transition="in" filter="fade">
                      <p:cBhvr>
                        <p:cTn dur="300"/>
                        <p:tgtEl>
                          <p:spTgt spid="39"/>
                        </p:tgtEl>
                      </p:cBhvr>
                    </p:animEffect>
                    <p:anim calcmode="lin" valueType="num">
                      <p:cBhvr>
                        <p:cTn dur="300" fill="hold"/>
                        <p:tgtEl>
                          <p:spTgt spid="39"/>
                        </p:tgtEl>
                        <p:attrNameLst>
                          <p:attrName>ppt_x</p:attrName>
                        </p:attrNameLst>
                      </p:cBhvr>
                      <p:tavLst>
                        <p:tav tm="0">
                          <p:val>
                            <p:strVal val="#ppt_x"/>
                          </p:val>
                        </p:tav>
                        <p:tav tm="100000">
                          <p:val>
                            <p:strVal val="#ppt_x"/>
                          </p:val>
                        </p:tav>
                      </p:tavLst>
                    </p:anim>
                    <p:anim calcmode="lin" valueType="num">
                      <p:cBhvr>
                        <p:cTn dur="300" fill="hold"/>
                        <p:tgtEl>
                          <p:spTgt spid="39"/>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Текст 16"/>
          <p:cNvSpPr>
            <a:spLocks noGrp="1"/>
          </p:cNvSpPr>
          <p:nvPr>
            <p:ph type="body" idx="1"/>
          </p:nvPr>
        </p:nvSpPr>
        <p:spPr>
          <a:xfrm>
            <a:off x="1282170" y="3898651"/>
            <a:ext cx="15772407" cy="5367887"/>
          </a:xfrm>
          <a:prstGeom prst="rect">
            <a:avLst/>
          </a:prstGeom>
        </p:spPr>
        <p:txBody>
          <a:bodyPr vert="horz" lIns="0" tIns="0" rIns="0" bIns="0" rtlCol="0">
            <a:normAutofit/>
          </a:bodyPr>
          <a:lstStyle/>
          <a:p>
            <a:pPr lvl="1"/>
            <a:r>
              <a:rPr lang="en-US" dirty="0"/>
              <a:t>Text</a:t>
            </a:r>
          </a:p>
          <a:p>
            <a:pPr lvl="3"/>
            <a:r>
              <a:rPr lang="en-US" dirty="0"/>
              <a:t>Text</a:t>
            </a:r>
          </a:p>
          <a:p>
            <a:pPr lvl="4"/>
            <a:r>
              <a:rPr lang="en-US" dirty="0"/>
              <a:t>Text</a:t>
            </a:r>
          </a:p>
          <a:p>
            <a:pPr marL="0" marR="0" lvl="0" indent="0" algn="l" defTabSz="1360314" rtl="0" eaLnBrk="1" fontAlgn="auto" latinLnBrk="0" hangingPunct="1">
              <a:lnSpc>
                <a:spcPct val="150000"/>
              </a:lnSpc>
              <a:spcBef>
                <a:spcPts val="744"/>
              </a:spcBef>
              <a:spcAft>
                <a:spcPts val="0"/>
              </a:spcAft>
              <a:buClrTx/>
              <a:buSzPct val="100000"/>
              <a:buFontTx/>
              <a:buNone/>
              <a:tabLst/>
              <a:defRPr/>
            </a:pPr>
            <a:r>
              <a:rPr lang="en-US" dirty="0"/>
              <a:t>Text</a:t>
            </a:r>
          </a:p>
          <a:p>
            <a:pPr lvl="5"/>
            <a:r>
              <a:rPr lang="en-US" dirty="0"/>
              <a:t>Text</a:t>
            </a:r>
          </a:p>
          <a:p>
            <a:pPr lvl="6"/>
            <a:r>
              <a:rPr lang="en-US" dirty="0"/>
              <a:t>Text</a:t>
            </a:r>
          </a:p>
          <a:p>
            <a:pPr lvl="7"/>
            <a:endParaRPr lang="en-US" dirty="0"/>
          </a:p>
        </p:txBody>
      </p:sp>
      <p:sp>
        <p:nvSpPr>
          <p:cNvPr id="18" name="Заголовок 17"/>
          <p:cNvSpPr>
            <a:spLocks noGrp="1"/>
          </p:cNvSpPr>
          <p:nvPr>
            <p:ph type="title"/>
          </p:nvPr>
        </p:nvSpPr>
        <p:spPr>
          <a:xfrm>
            <a:off x="1295907" y="1083638"/>
            <a:ext cx="15772407" cy="2436394"/>
          </a:xfrm>
          <a:prstGeom prst="rect">
            <a:avLst/>
          </a:prstGeom>
        </p:spPr>
        <p:txBody>
          <a:bodyPr vert="horz" lIns="0" tIns="0" rIns="0" bIns="0" rtlCol="0" anchor="ctr">
            <a:noAutofit/>
          </a:bodyPr>
          <a:lstStyle/>
          <a:p>
            <a:r>
              <a:rPr lang="en-US" dirty="0"/>
              <a:t>Title</a:t>
            </a:r>
          </a:p>
        </p:txBody>
      </p:sp>
      <p:sp>
        <p:nvSpPr>
          <p:cNvPr id="4" name="Текст 7"/>
          <p:cNvSpPr txBox="1">
            <a:spLocks/>
          </p:cNvSpPr>
          <p:nvPr userDrawn="1"/>
        </p:nvSpPr>
        <p:spPr>
          <a:xfrm>
            <a:off x="14062668" y="268696"/>
            <a:ext cx="2641800" cy="543009"/>
          </a:xfrm>
          <a:prstGeom prst="rect">
            <a:avLst/>
          </a:prstGeom>
        </p:spPr>
        <p:txBody>
          <a:bodyPr lIns="0" tIns="0" rIns="0" bIns="0" anchor="ctr" anchorCtr="0">
            <a:noAutofit/>
          </a:bodyPr>
          <a:lstStyle>
            <a:lvl1pPr marL="0" marR="0" indent="0" algn="r" defTabSz="906876" rtl="0" eaLnBrk="1" fontAlgn="auto" latinLnBrk="0" hangingPunct="1">
              <a:lnSpc>
                <a:spcPct val="100000"/>
              </a:lnSpc>
              <a:spcBef>
                <a:spcPts val="496"/>
              </a:spcBef>
              <a:spcAft>
                <a:spcPts val="0"/>
              </a:spcAft>
              <a:buClrTx/>
              <a:buSzPct val="100000"/>
              <a:buFontTx/>
              <a:buNone/>
              <a:tabLst/>
              <a:defRPr sz="800" b="0" kern="1200" baseline="0">
                <a:solidFill>
                  <a:schemeClr val="tx1">
                    <a:alpha val="50000"/>
                  </a:schemeClr>
                </a:solidFill>
                <a:latin typeface="Montserrat" panose="02000505000000020004" pitchFamily="2" charset="0"/>
                <a:ea typeface="+mn-ea"/>
                <a:cs typeface="+mn-cs"/>
              </a:defRPr>
            </a:lvl1pPr>
            <a:lvl2pPr marL="0" indent="0" algn="ctr" defTabSz="447247" rtl="0" eaLnBrk="1" latinLnBrk="0" hangingPunct="1">
              <a:lnSpc>
                <a:spcPct val="100000"/>
              </a:lnSpc>
              <a:spcBef>
                <a:spcPts val="496"/>
              </a:spcBef>
              <a:buSzPct val="100000"/>
              <a:buFontTx/>
              <a:buNone/>
              <a:defRPr sz="28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447247" rtl="0" eaLnBrk="1" latinLnBrk="0" hangingPunct="1">
              <a:lnSpc>
                <a:spcPct val="150000"/>
              </a:lnSpc>
              <a:spcBef>
                <a:spcPts val="496"/>
              </a:spcBef>
              <a:buSzPct val="100000"/>
              <a:buFontTx/>
              <a:buNone/>
              <a:defRPr sz="1003" kern="1200" baseline="0">
                <a:solidFill>
                  <a:schemeClr val="tx1">
                    <a:lumMod val="95000"/>
                    <a:lumOff val="5000"/>
                  </a:schemeClr>
                </a:solidFill>
                <a:latin typeface="+mn-lt"/>
                <a:ea typeface="+mn-ea"/>
                <a:cs typeface="+mn-cs"/>
              </a:defRPr>
            </a:lvl3pPr>
            <a:lvl4pPr marL="0" indent="0" algn="ctr" defTabSz="906876" rtl="0" eaLnBrk="1" latinLnBrk="0" hangingPunct="1">
              <a:lnSpc>
                <a:spcPct val="150000"/>
              </a:lnSpc>
              <a:spcBef>
                <a:spcPts val="496"/>
              </a:spcBef>
              <a:buSzPct val="100000"/>
              <a:buFontTx/>
              <a:buNone/>
              <a:defRPr sz="1800" b="1" kern="1200">
                <a:solidFill>
                  <a:schemeClr val="tx1"/>
                </a:solidFill>
                <a:latin typeface="+mj-lt"/>
                <a:ea typeface="Open Sans" panose="020B0606030504020204" pitchFamily="34" charset="0"/>
                <a:cs typeface="Open Sans" panose="020B0606030504020204" pitchFamily="34" charset="0"/>
              </a:defRPr>
            </a:lvl4pPr>
            <a:lvl5pPr marL="0" indent="0" algn="ctr" defTabSz="906876" rtl="0" eaLnBrk="1" latinLnBrk="0" hangingPunct="1">
              <a:lnSpc>
                <a:spcPct val="100000"/>
              </a:lnSpc>
              <a:spcBef>
                <a:spcPts val="496"/>
              </a:spcBef>
              <a:buSzPct val="100000"/>
              <a:buFontTx/>
              <a:buNone/>
              <a:defRPr sz="12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906876" rtl="0" eaLnBrk="1" latinLnBrk="0" hangingPunct="1">
              <a:lnSpc>
                <a:spcPct val="100000"/>
              </a:lnSpc>
              <a:spcBef>
                <a:spcPts val="496"/>
              </a:spcBef>
              <a:buFontTx/>
              <a:buNone/>
              <a:defRPr sz="900" b="0" kern="1200">
                <a:solidFill>
                  <a:schemeClr val="tx1">
                    <a:alpha val="70000"/>
                  </a:schemeClr>
                </a:solidFill>
                <a:latin typeface="+mn-lt"/>
                <a:ea typeface="+mn-ea"/>
                <a:cs typeface="+mn-cs"/>
              </a:defRPr>
            </a:lvl6pPr>
            <a:lvl7pPr marL="0" indent="0" algn="l" defTabSz="906876" rtl="0" eaLnBrk="1" latinLnBrk="0" hangingPunct="1">
              <a:lnSpc>
                <a:spcPct val="100000"/>
              </a:lnSpc>
              <a:spcBef>
                <a:spcPts val="496"/>
              </a:spcBef>
              <a:buFontTx/>
              <a:buNone/>
              <a:defRPr sz="800" b="0" kern="1200" baseline="0">
                <a:solidFill>
                  <a:schemeClr val="tx1">
                    <a:alpha val="50000"/>
                  </a:schemeClr>
                </a:solidFill>
                <a:latin typeface="+mn-lt"/>
                <a:ea typeface="+mn-ea"/>
                <a:cs typeface="+mn-cs"/>
              </a:defRPr>
            </a:lvl7pPr>
            <a:lvl8pPr marL="0" marR="0" indent="0" algn="l" defTabSz="906876" rtl="0" eaLnBrk="1" fontAlgn="auto" latinLnBrk="0" hangingPunct="1">
              <a:lnSpc>
                <a:spcPct val="90000"/>
              </a:lnSpc>
              <a:spcBef>
                <a:spcPts val="496"/>
              </a:spcBef>
              <a:spcAft>
                <a:spcPts val="0"/>
              </a:spcAft>
              <a:buClrTx/>
              <a:buSzTx/>
              <a:buFontTx/>
              <a:buNone/>
              <a:tabLst/>
              <a:defRPr sz="802" b="1" kern="1200">
                <a:solidFill>
                  <a:schemeClr val="tx1">
                    <a:lumMod val="75000"/>
                    <a:lumOff val="25000"/>
                  </a:schemeClr>
                </a:solidFill>
                <a:latin typeface="+mn-lt"/>
                <a:ea typeface="+mn-ea"/>
                <a:cs typeface="+mn-cs"/>
              </a:defRPr>
            </a:lvl8pPr>
            <a:lvl9pPr marL="179058" indent="0" algn="l" defTabSz="906876" rtl="0" eaLnBrk="1" latinLnBrk="0" hangingPunct="1">
              <a:lnSpc>
                <a:spcPct val="90000"/>
              </a:lnSpc>
              <a:spcBef>
                <a:spcPts val="496"/>
              </a:spcBef>
              <a:buFont typeface="Arial" panose="020B0604020202020204" pitchFamily="34" charset="0"/>
              <a:buNone/>
              <a:defRPr sz="1785" kern="1200">
                <a:solidFill>
                  <a:schemeClr val="tx1"/>
                </a:solidFill>
                <a:latin typeface="+mn-lt"/>
                <a:ea typeface="+mn-ea"/>
                <a:cs typeface="+mn-cs"/>
              </a:defRPr>
            </a:lvl9pPr>
          </a:lstStyle>
          <a:p>
            <a:endParaRPr lang="en-US" sz="1200" dirty="0"/>
          </a:p>
        </p:txBody>
      </p:sp>
      <p:sp>
        <p:nvSpPr>
          <p:cNvPr id="5" name="Текст 7"/>
          <p:cNvSpPr txBox="1">
            <a:spLocks/>
          </p:cNvSpPr>
          <p:nvPr userDrawn="1"/>
        </p:nvSpPr>
        <p:spPr>
          <a:xfrm>
            <a:off x="502445" y="269123"/>
            <a:ext cx="2159793" cy="543009"/>
          </a:xfrm>
          <a:prstGeom prst="rect">
            <a:avLst/>
          </a:prstGeom>
        </p:spPr>
        <p:txBody>
          <a:bodyPr lIns="0" tIns="0" rIns="0" bIns="0" anchor="ctr" anchorCtr="0">
            <a:noAutofit/>
          </a:bodyPr>
          <a:lstStyle>
            <a:lvl1pPr marL="0" marR="0" indent="0" algn="l" defTabSz="906876" rtl="0" eaLnBrk="1" fontAlgn="auto" latinLnBrk="0" hangingPunct="1">
              <a:lnSpc>
                <a:spcPct val="100000"/>
              </a:lnSpc>
              <a:spcBef>
                <a:spcPts val="496"/>
              </a:spcBef>
              <a:spcAft>
                <a:spcPts val="0"/>
              </a:spcAft>
              <a:buClrTx/>
              <a:buSzPct val="100000"/>
              <a:buFontTx/>
              <a:buNone/>
              <a:tabLst/>
              <a:defRPr sz="800" b="0" kern="1200" spc="300" baseline="0">
                <a:solidFill>
                  <a:schemeClr val="tx1">
                    <a:alpha val="80000"/>
                  </a:schemeClr>
                </a:solidFill>
                <a:latin typeface="+mj-lt"/>
                <a:ea typeface="+mn-ea"/>
                <a:cs typeface="+mn-cs"/>
              </a:defRPr>
            </a:lvl1pPr>
            <a:lvl2pPr marL="0" indent="0" algn="ctr" defTabSz="447247" rtl="0" eaLnBrk="1" latinLnBrk="0" hangingPunct="1">
              <a:lnSpc>
                <a:spcPct val="100000"/>
              </a:lnSpc>
              <a:spcBef>
                <a:spcPts val="496"/>
              </a:spcBef>
              <a:buSzPct val="100000"/>
              <a:buFontTx/>
              <a:buNone/>
              <a:defRPr sz="28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447247" rtl="0" eaLnBrk="1" latinLnBrk="0" hangingPunct="1">
              <a:lnSpc>
                <a:spcPct val="150000"/>
              </a:lnSpc>
              <a:spcBef>
                <a:spcPts val="496"/>
              </a:spcBef>
              <a:buSzPct val="100000"/>
              <a:buFontTx/>
              <a:buNone/>
              <a:defRPr sz="1003" kern="1200" baseline="0">
                <a:solidFill>
                  <a:schemeClr val="tx1">
                    <a:lumMod val="95000"/>
                    <a:lumOff val="5000"/>
                  </a:schemeClr>
                </a:solidFill>
                <a:latin typeface="+mn-lt"/>
                <a:ea typeface="+mn-ea"/>
                <a:cs typeface="+mn-cs"/>
              </a:defRPr>
            </a:lvl3pPr>
            <a:lvl4pPr marL="0" indent="0" algn="ctr" defTabSz="906876" rtl="0" eaLnBrk="1" latinLnBrk="0" hangingPunct="1">
              <a:lnSpc>
                <a:spcPct val="150000"/>
              </a:lnSpc>
              <a:spcBef>
                <a:spcPts val="496"/>
              </a:spcBef>
              <a:buSzPct val="100000"/>
              <a:buFontTx/>
              <a:buNone/>
              <a:defRPr sz="1800" b="1" kern="1200">
                <a:solidFill>
                  <a:schemeClr val="tx1"/>
                </a:solidFill>
                <a:latin typeface="+mj-lt"/>
                <a:ea typeface="Open Sans" panose="020B0606030504020204" pitchFamily="34" charset="0"/>
                <a:cs typeface="Open Sans" panose="020B0606030504020204" pitchFamily="34" charset="0"/>
              </a:defRPr>
            </a:lvl4pPr>
            <a:lvl5pPr marL="0" indent="0" algn="ctr" defTabSz="906876" rtl="0" eaLnBrk="1" latinLnBrk="0" hangingPunct="1">
              <a:lnSpc>
                <a:spcPct val="100000"/>
              </a:lnSpc>
              <a:spcBef>
                <a:spcPts val="496"/>
              </a:spcBef>
              <a:buSzPct val="100000"/>
              <a:buFontTx/>
              <a:buNone/>
              <a:defRPr sz="12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906876" rtl="0" eaLnBrk="1" latinLnBrk="0" hangingPunct="1">
              <a:lnSpc>
                <a:spcPct val="100000"/>
              </a:lnSpc>
              <a:spcBef>
                <a:spcPts val="496"/>
              </a:spcBef>
              <a:buFontTx/>
              <a:buNone/>
              <a:defRPr sz="900" b="0" kern="1200">
                <a:solidFill>
                  <a:schemeClr val="tx1">
                    <a:alpha val="70000"/>
                  </a:schemeClr>
                </a:solidFill>
                <a:latin typeface="+mn-lt"/>
                <a:ea typeface="+mn-ea"/>
                <a:cs typeface="+mn-cs"/>
              </a:defRPr>
            </a:lvl6pPr>
            <a:lvl7pPr marL="0" indent="0" algn="l" defTabSz="906876" rtl="0" eaLnBrk="1" latinLnBrk="0" hangingPunct="1">
              <a:lnSpc>
                <a:spcPct val="100000"/>
              </a:lnSpc>
              <a:spcBef>
                <a:spcPts val="496"/>
              </a:spcBef>
              <a:buFontTx/>
              <a:buNone/>
              <a:defRPr sz="800" b="0" kern="1200" baseline="0">
                <a:solidFill>
                  <a:schemeClr val="tx1">
                    <a:alpha val="50000"/>
                  </a:schemeClr>
                </a:solidFill>
                <a:latin typeface="+mn-lt"/>
                <a:ea typeface="+mn-ea"/>
                <a:cs typeface="+mn-cs"/>
              </a:defRPr>
            </a:lvl7pPr>
            <a:lvl8pPr marL="0" marR="0" indent="0" algn="l" defTabSz="906876" rtl="0" eaLnBrk="1" fontAlgn="auto" latinLnBrk="0" hangingPunct="1">
              <a:lnSpc>
                <a:spcPct val="90000"/>
              </a:lnSpc>
              <a:spcBef>
                <a:spcPts val="496"/>
              </a:spcBef>
              <a:spcAft>
                <a:spcPts val="0"/>
              </a:spcAft>
              <a:buClrTx/>
              <a:buSzTx/>
              <a:buFontTx/>
              <a:buNone/>
              <a:tabLst/>
              <a:defRPr sz="802" b="1" kern="1200">
                <a:solidFill>
                  <a:schemeClr val="tx1">
                    <a:lumMod val="75000"/>
                    <a:lumOff val="25000"/>
                  </a:schemeClr>
                </a:solidFill>
                <a:latin typeface="+mn-lt"/>
                <a:ea typeface="+mn-ea"/>
                <a:cs typeface="+mn-cs"/>
              </a:defRPr>
            </a:lvl8pPr>
            <a:lvl9pPr marL="179058" indent="0" algn="l" defTabSz="906876" rtl="0" eaLnBrk="1" latinLnBrk="0" hangingPunct="1">
              <a:lnSpc>
                <a:spcPct val="90000"/>
              </a:lnSpc>
              <a:spcBef>
                <a:spcPts val="496"/>
              </a:spcBef>
              <a:buFont typeface="Arial" panose="020B0604020202020204" pitchFamily="34" charset="0"/>
              <a:buNone/>
              <a:defRPr sz="1785" kern="1200">
                <a:solidFill>
                  <a:schemeClr val="tx1"/>
                </a:solidFill>
                <a:latin typeface="+mn-lt"/>
                <a:ea typeface="+mn-ea"/>
                <a:cs typeface="+mn-cs"/>
              </a:defRPr>
            </a:lvl9pPr>
          </a:lstStyle>
          <a:p>
            <a:r>
              <a:rPr lang="en-US" sz="1200" b="1" dirty="0"/>
              <a:t>SOCIALIZE MEDIA</a:t>
            </a:r>
          </a:p>
        </p:txBody>
      </p:sp>
      <p:cxnSp>
        <p:nvCxnSpPr>
          <p:cNvPr id="11" name="Прямая соединительная линия 31"/>
          <p:cNvCxnSpPr/>
          <p:nvPr userDrawn="1"/>
        </p:nvCxnSpPr>
        <p:spPr>
          <a:xfrm flipV="1">
            <a:off x="17945100" y="2382"/>
            <a:ext cx="342900" cy="342953"/>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112243"/>
      </p:ext>
    </p:extLst>
  </p:cSld>
  <p:clrMap bg1="lt1" tx1="dk1" bg2="lt2" tx2="dk2" accent1="accent1" accent2="accent2" accent3="accent3" accent4="accent4" accent5="accent5" accent6="accent6" hlink="hlink" folHlink="folHlink"/>
  <p:sldLayoutIdLst>
    <p:sldLayoutId id="2147484077" r:id="rId1"/>
    <p:sldLayoutId id="2147484084" r:id="rId2"/>
    <p:sldLayoutId id="2147484185" r:id="rId3"/>
    <p:sldLayoutId id="2147484138" r:id="rId4"/>
    <p:sldLayoutId id="2147484142" r:id="rId5"/>
    <p:sldLayoutId id="2147484143" r:id="rId6"/>
    <p:sldLayoutId id="2147484147" r:id="rId7"/>
    <p:sldLayoutId id="2147484155" r:id="rId8"/>
    <p:sldLayoutId id="2147484161" r:id="rId9"/>
    <p:sldLayoutId id="2147484171" r:id="rId10"/>
    <p:sldLayoutId id="2147484173" r:id="rId11"/>
  </p:sldLayoutIdLst>
  <p:hf hdr="0" ftr="0" dt="0"/>
  <p:txStyles>
    <p:titleStyle>
      <a:lvl1pPr algn="l" defTabSz="1360314" rtl="0" eaLnBrk="1" latinLnBrk="0" hangingPunct="1">
        <a:lnSpc>
          <a:spcPct val="90000"/>
        </a:lnSpc>
        <a:spcBef>
          <a:spcPct val="0"/>
        </a:spcBef>
        <a:buNone/>
        <a:defRPr sz="8100" b="1" kern="1200">
          <a:solidFill>
            <a:schemeClr val="tx1"/>
          </a:solidFill>
          <a:latin typeface="+mj-lt"/>
          <a:ea typeface="+mj-ea"/>
          <a:cs typeface="+mj-cs"/>
        </a:defRPr>
      </a:lvl1pPr>
    </p:titleStyle>
    <p:bodyStyle>
      <a:lvl1pPr marL="0" marR="0" indent="0" algn="l" defTabSz="1360314" rtl="0" eaLnBrk="1" fontAlgn="auto" latinLnBrk="0" hangingPunct="1">
        <a:lnSpc>
          <a:spcPct val="100000"/>
        </a:lnSpc>
        <a:spcBef>
          <a:spcPts val="744"/>
        </a:spcBef>
        <a:spcAft>
          <a:spcPts val="0"/>
        </a:spcAft>
        <a:buClrTx/>
        <a:buSzPct val="100000"/>
        <a:buFontTx/>
        <a:buNone/>
        <a:tabLst/>
        <a:defRPr sz="1500" b="0" kern="1200">
          <a:solidFill>
            <a:schemeClr val="tx1"/>
          </a:solidFill>
          <a:latin typeface="+mn-lt"/>
          <a:ea typeface="+mn-ea"/>
          <a:cs typeface="+mn-cs"/>
        </a:defRPr>
      </a:lvl1pPr>
      <a:lvl2pPr marL="0" indent="0" algn="l"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l"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l" defTabSz="1360314" rtl="0" eaLnBrk="1" latinLnBrk="0" hangingPunct="1">
        <a:lnSpc>
          <a:spcPct val="10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l"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p:bodyStyle>
    <p:otherStyle>
      <a:defPPr>
        <a:defRPr lang="en-US"/>
      </a:defPPr>
      <a:lvl1pPr marL="0" algn="l" defTabSz="1360314" rtl="0" eaLnBrk="1" latinLnBrk="0" hangingPunct="1">
        <a:defRPr sz="2678" kern="1200">
          <a:solidFill>
            <a:schemeClr val="tx1"/>
          </a:solidFill>
          <a:latin typeface="+mn-lt"/>
          <a:ea typeface="+mn-ea"/>
          <a:cs typeface="+mn-cs"/>
        </a:defRPr>
      </a:lvl1pPr>
      <a:lvl2pPr marL="680157" algn="l" defTabSz="1360314" rtl="0" eaLnBrk="1" latinLnBrk="0" hangingPunct="1">
        <a:defRPr sz="2678" kern="1200">
          <a:solidFill>
            <a:schemeClr val="tx1"/>
          </a:solidFill>
          <a:latin typeface="+mn-lt"/>
          <a:ea typeface="+mn-ea"/>
          <a:cs typeface="+mn-cs"/>
        </a:defRPr>
      </a:lvl2pPr>
      <a:lvl3pPr marL="1360314" algn="l" defTabSz="1360314" rtl="0" eaLnBrk="1" latinLnBrk="0" hangingPunct="1">
        <a:defRPr sz="2678" kern="1200">
          <a:solidFill>
            <a:schemeClr val="tx1"/>
          </a:solidFill>
          <a:latin typeface="+mn-lt"/>
          <a:ea typeface="+mn-ea"/>
          <a:cs typeface="+mn-cs"/>
        </a:defRPr>
      </a:lvl3pPr>
      <a:lvl4pPr marL="2040471" algn="l" defTabSz="1360314" rtl="0" eaLnBrk="1" latinLnBrk="0" hangingPunct="1">
        <a:defRPr sz="2678" kern="1200">
          <a:solidFill>
            <a:schemeClr val="tx1"/>
          </a:solidFill>
          <a:latin typeface="+mn-lt"/>
          <a:ea typeface="+mn-ea"/>
          <a:cs typeface="+mn-cs"/>
        </a:defRPr>
      </a:lvl4pPr>
      <a:lvl5pPr marL="2720630" algn="l" defTabSz="1360314" rtl="0" eaLnBrk="1" latinLnBrk="0" hangingPunct="1">
        <a:defRPr sz="2678" kern="1200">
          <a:solidFill>
            <a:schemeClr val="tx1"/>
          </a:solidFill>
          <a:latin typeface="+mn-lt"/>
          <a:ea typeface="+mn-ea"/>
          <a:cs typeface="+mn-cs"/>
        </a:defRPr>
      </a:lvl5pPr>
      <a:lvl6pPr marL="3400785" algn="l" defTabSz="1360314" rtl="0" eaLnBrk="1" latinLnBrk="0" hangingPunct="1">
        <a:defRPr sz="2678" kern="1200">
          <a:solidFill>
            <a:schemeClr val="tx1"/>
          </a:solidFill>
          <a:latin typeface="+mn-lt"/>
          <a:ea typeface="+mn-ea"/>
          <a:cs typeface="+mn-cs"/>
        </a:defRPr>
      </a:lvl6pPr>
      <a:lvl7pPr marL="4080944" algn="l" defTabSz="1360314" rtl="0" eaLnBrk="1" latinLnBrk="0" hangingPunct="1">
        <a:defRPr sz="2678" kern="1200">
          <a:solidFill>
            <a:schemeClr val="tx1"/>
          </a:solidFill>
          <a:latin typeface="+mn-lt"/>
          <a:ea typeface="+mn-ea"/>
          <a:cs typeface="+mn-cs"/>
        </a:defRPr>
      </a:lvl7pPr>
      <a:lvl8pPr marL="4761101" algn="l" defTabSz="1360314" rtl="0" eaLnBrk="1" latinLnBrk="0" hangingPunct="1">
        <a:defRPr sz="2678" kern="1200">
          <a:solidFill>
            <a:schemeClr val="tx1"/>
          </a:solidFill>
          <a:latin typeface="+mn-lt"/>
          <a:ea typeface="+mn-ea"/>
          <a:cs typeface="+mn-cs"/>
        </a:defRPr>
      </a:lvl8pPr>
      <a:lvl9pPr marL="5441258" algn="l" defTabSz="1360314" rtl="0" eaLnBrk="1" latinLnBrk="0" hangingPunct="1">
        <a:defRPr sz="267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www.instagram.com/diisakov/"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4"/>
          </p:nvPr>
        </p:nvSpPr>
        <p:spPr/>
        <p:txBody>
          <a:bodyPr/>
          <a:lstStyle/>
          <a:p>
            <a:fld id="{D8D877B3-D348-4611-9BDB-C5374591D951}" type="slidenum">
              <a:rPr lang="en-US" smtClean="0"/>
              <a:pPr/>
              <a:t>1</a:t>
            </a:fld>
            <a:endParaRPr lang="en-US" dirty="0"/>
          </a:p>
        </p:txBody>
      </p:sp>
      <p:sp>
        <p:nvSpPr>
          <p:cNvPr id="3" name="Текст 2"/>
          <p:cNvSpPr>
            <a:spLocks noGrp="1"/>
          </p:cNvSpPr>
          <p:nvPr>
            <p:ph type="body" sz="quarter" idx="17"/>
          </p:nvPr>
        </p:nvSpPr>
        <p:spPr>
          <a:xfrm>
            <a:off x="1550618" y="3398284"/>
            <a:ext cx="19630858" cy="3791532"/>
          </a:xfrm>
        </p:spPr>
        <p:txBody>
          <a:bodyPr/>
          <a:lstStyle/>
          <a:p>
            <a:r>
              <a:rPr lang="en-GB" sz="3200" dirty="0"/>
              <a:t>PGCERT - </a:t>
            </a:r>
          </a:p>
          <a:p>
            <a:r>
              <a:rPr lang="en-US" sz="14000" dirty="0"/>
              <a:t>MICROTEACHING: </a:t>
            </a:r>
          </a:p>
          <a:p>
            <a:r>
              <a:rPr lang="en-US" sz="14000" dirty="0"/>
              <a:t>USING PODCASTS</a:t>
            </a:r>
          </a:p>
        </p:txBody>
      </p:sp>
      <p:sp>
        <p:nvSpPr>
          <p:cNvPr id="12" name="Text Placeholder 11"/>
          <p:cNvSpPr>
            <a:spLocks noGrp="1"/>
          </p:cNvSpPr>
          <p:nvPr>
            <p:ph type="body" sz="quarter" idx="45"/>
          </p:nvPr>
        </p:nvSpPr>
        <p:spPr/>
        <p:txBody>
          <a:bodyPr/>
          <a:lstStyle/>
          <a:p>
            <a:endParaRPr lang="en-US" dirty="0"/>
          </a:p>
        </p:txBody>
      </p:sp>
    </p:spTree>
    <p:extLst>
      <p:ext uri="{BB962C8B-B14F-4D97-AF65-F5344CB8AC3E}">
        <p14:creationId xmlns:p14="http://schemas.microsoft.com/office/powerpoint/2010/main" val="283383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Science of Eureka Moments">
            <a:extLst>
              <a:ext uri="{FF2B5EF4-FFF2-40B4-BE49-F238E27FC236}">
                <a16:creationId xmlns:a16="http://schemas.microsoft.com/office/drawing/2014/main" id="{7A7E2041-BE83-111C-AFA5-3722CD5D4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392"/>
            <a:ext cx="18452148" cy="10382979"/>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4"/>
          </p:nvPr>
        </p:nvSpPr>
        <p:spPr/>
        <p:txBody>
          <a:bodyPr/>
          <a:lstStyle/>
          <a:p>
            <a:fld id="{D8D877B3-D348-4611-9BDB-C5374591D951}" type="slidenum">
              <a:rPr lang="en-US" smtClean="0"/>
              <a:pPr/>
              <a:t>10</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D24757BC-E9BD-474A-BEF0-F8228DBCE532}"/>
              </a:ext>
            </a:extLst>
          </p:cNvPr>
          <p:cNvSpPr/>
          <p:nvPr/>
        </p:nvSpPr>
        <p:spPr>
          <a:xfrm>
            <a:off x="-388784" y="4860107"/>
            <a:ext cx="19562959" cy="1323439"/>
          </a:xfrm>
          <a:prstGeom prst="rect">
            <a:avLst/>
          </a:prstGeom>
        </p:spPr>
        <p:txBody>
          <a:bodyPr wrap="square">
            <a:spAutoFit/>
          </a:bodyPr>
          <a:lstStyle/>
          <a:p>
            <a:pPr algn="ctr"/>
            <a:r>
              <a:rPr lang="en-GB" sz="4000" dirty="0">
                <a:solidFill>
                  <a:schemeClr val="bg1"/>
                </a:solidFill>
              </a:rPr>
              <a:t>Now decide on </a:t>
            </a:r>
            <a:r>
              <a:rPr lang="en-GB" sz="4000" b="1" dirty="0">
                <a:solidFill>
                  <a:schemeClr val="bg1"/>
                </a:solidFill>
              </a:rPr>
              <a:t>one</a:t>
            </a:r>
            <a:r>
              <a:rPr lang="en-GB" sz="4000" dirty="0">
                <a:solidFill>
                  <a:schemeClr val="bg1"/>
                </a:solidFill>
              </a:rPr>
              <a:t> "broad topic”</a:t>
            </a:r>
            <a:br>
              <a:rPr lang="en-GB" sz="4000" dirty="0">
                <a:solidFill>
                  <a:schemeClr val="bg1"/>
                </a:solidFill>
              </a:rPr>
            </a:br>
            <a:endParaRPr lang="en-US" sz="4000" dirty="0">
              <a:solidFill>
                <a:schemeClr val="bg1"/>
              </a:solidFill>
            </a:endParaRPr>
          </a:p>
        </p:txBody>
      </p:sp>
      <p:sp>
        <p:nvSpPr>
          <p:cNvPr id="10" name="Текст 18">
            <a:extLst>
              <a:ext uri="{FF2B5EF4-FFF2-40B4-BE49-F238E27FC236}">
                <a16:creationId xmlns:a16="http://schemas.microsoft.com/office/drawing/2014/main" id="{9B56667C-A0CA-D149-8C88-96D303756A8A}"/>
              </a:ext>
            </a:extLst>
          </p:cNvPr>
          <p:cNvSpPr txBox="1">
            <a:spLocks/>
          </p:cNvSpPr>
          <p:nvPr/>
        </p:nvSpPr>
        <p:spPr>
          <a:xfrm>
            <a:off x="2734407" y="1164535"/>
            <a:ext cx="13316579" cy="2436645"/>
          </a:xfrm>
          <a:prstGeom prst="rect">
            <a:avLst/>
          </a:prstGeom>
        </p:spPr>
        <p:txBody>
          <a:bodyPr vert="horz" lIns="0" tIns="91440" rIns="0" bIns="0" rtlCol="0">
            <a:noAutofit/>
          </a:bodyPr>
          <a:lstStyle>
            <a:lvl1pPr marL="0" marR="0" indent="0" algn="l" defTabSz="1360314" rtl="0" eaLnBrk="1" fontAlgn="auto" latinLnBrk="0" hangingPunct="1">
              <a:lnSpc>
                <a:spcPct val="100000"/>
              </a:lnSpc>
              <a:spcBef>
                <a:spcPts val="300"/>
              </a:spcBef>
              <a:spcAft>
                <a:spcPts val="0"/>
              </a:spcAft>
              <a:buClrTx/>
              <a:buSzPct val="100000"/>
              <a:buFontTx/>
              <a:buNone/>
              <a:tabLst/>
              <a:defRPr sz="8100" b="1" kern="1200" baseline="0">
                <a:solidFill>
                  <a:schemeClr val="tx1"/>
                </a:solidFill>
                <a:latin typeface="+mj-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r>
              <a:rPr lang="en-US" dirty="0">
                <a:solidFill>
                  <a:schemeClr val="bg1"/>
                </a:solidFill>
              </a:rPr>
              <a:t>What to podcast about?</a:t>
            </a:r>
          </a:p>
        </p:txBody>
      </p:sp>
    </p:spTree>
    <p:extLst>
      <p:ext uri="{BB962C8B-B14F-4D97-AF65-F5344CB8AC3E}">
        <p14:creationId xmlns:p14="http://schemas.microsoft.com/office/powerpoint/2010/main" val="402296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11</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10" name="Текст 18">
            <a:extLst>
              <a:ext uri="{FF2B5EF4-FFF2-40B4-BE49-F238E27FC236}">
                <a16:creationId xmlns:a16="http://schemas.microsoft.com/office/drawing/2014/main" id="{9B56667C-A0CA-D149-8C88-96D303756A8A}"/>
              </a:ext>
            </a:extLst>
          </p:cNvPr>
          <p:cNvSpPr txBox="1">
            <a:spLocks/>
          </p:cNvSpPr>
          <p:nvPr/>
        </p:nvSpPr>
        <p:spPr>
          <a:xfrm>
            <a:off x="4118567" y="917492"/>
            <a:ext cx="10050864" cy="2436645"/>
          </a:xfrm>
          <a:prstGeom prst="rect">
            <a:avLst/>
          </a:prstGeom>
        </p:spPr>
        <p:txBody>
          <a:bodyPr vert="horz" lIns="0" tIns="91440" rIns="0" bIns="0" rtlCol="0">
            <a:noAutofit/>
          </a:bodyPr>
          <a:lstStyle>
            <a:lvl1pPr marL="0" marR="0" indent="0" algn="l" defTabSz="1360314" rtl="0" eaLnBrk="1" fontAlgn="auto" latinLnBrk="0" hangingPunct="1">
              <a:lnSpc>
                <a:spcPct val="100000"/>
              </a:lnSpc>
              <a:spcBef>
                <a:spcPts val="300"/>
              </a:spcBef>
              <a:spcAft>
                <a:spcPts val="0"/>
              </a:spcAft>
              <a:buClrTx/>
              <a:buSzPct val="100000"/>
              <a:buFontTx/>
              <a:buNone/>
              <a:tabLst/>
              <a:defRPr sz="8100" b="1" kern="1200" baseline="0">
                <a:solidFill>
                  <a:schemeClr val="tx1"/>
                </a:solidFill>
                <a:latin typeface="+mj-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r>
              <a:rPr lang="en-US" dirty="0"/>
              <a:t>Example Podcasts</a:t>
            </a:r>
          </a:p>
        </p:txBody>
      </p:sp>
      <p:pic>
        <p:nvPicPr>
          <p:cNvPr id="6146" name="Picture 2">
            <a:extLst>
              <a:ext uri="{FF2B5EF4-FFF2-40B4-BE49-F238E27FC236}">
                <a16:creationId xmlns:a16="http://schemas.microsoft.com/office/drawing/2014/main" id="{EB87E30B-6922-EDC7-6E59-B723C31B1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935" y="37147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Joe Rogan Experience">
            <a:extLst>
              <a:ext uri="{FF2B5EF4-FFF2-40B4-BE49-F238E27FC236}">
                <a16:creationId xmlns:a16="http://schemas.microsoft.com/office/drawing/2014/main" id="{D8DC9CB8-9596-9870-21CC-C1518A5E7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585" y="37147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tuff You Should Know">
            <a:extLst>
              <a:ext uri="{FF2B5EF4-FFF2-40B4-BE49-F238E27FC236}">
                <a16:creationId xmlns:a16="http://schemas.microsoft.com/office/drawing/2014/main" id="{F8DFA565-3C4F-9A68-1F98-C2CC40976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4066" y="37147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ED Talks Daily">
            <a:extLst>
              <a:ext uri="{FF2B5EF4-FFF2-40B4-BE49-F238E27FC236}">
                <a16:creationId xmlns:a16="http://schemas.microsoft.com/office/drawing/2014/main" id="{EF329B99-16AD-827A-E41F-945291B72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4021" y="37147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42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12</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2612571" y="1164535"/>
            <a:ext cx="12941021" cy="2436645"/>
          </a:xfrm>
        </p:spPr>
        <p:txBody>
          <a:bodyPr/>
          <a:lstStyle/>
          <a:p>
            <a:r>
              <a:rPr lang="en-US" dirty="0"/>
              <a:t>Planning your episodes</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D24757BC-E9BD-474A-BEF0-F8228DBCE532}"/>
              </a:ext>
            </a:extLst>
          </p:cNvPr>
          <p:cNvSpPr/>
          <p:nvPr/>
        </p:nvSpPr>
        <p:spPr>
          <a:xfrm>
            <a:off x="2734407" y="3210334"/>
            <a:ext cx="12819185" cy="5509200"/>
          </a:xfrm>
          <a:prstGeom prst="rect">
            <a:avLst/>
          </a:prstGeom>
        </p:spPr>
        <p:txBody>
          <a:bodyPr wrap="square">
            <a:spAutoFit/>
          </a:bodyPr>
          <a:lstStyle/>
          <a:p>
            <a:r>
              <a:rPr lang="en-GB" dirty="0">
                <a:latin typeface="Montserrat" pitchFamily="2" charset="77"/>
              </a:rPr>
              <a:t>Based on the broad topic chosen, go on to do a little research.</a:t>
            </a:r>
          </a:p>
          <a:p>
            <a:endParaRPr lang="en-GB" dirty="0">
              <a:latin typeface="Montserrat" pitchFamily="2" charset="77"/>
            </a:endParaRPr>
          </a:p>
          <a:p>
            <a:r>
              <a:rPr lang="en-GB" dirty="0">
                <a:latin typeface="Montserrat" pitchFamily="2" charset="77"/>
              </a:rPr>
              <a:t>We are looking for more specific episode and topic ideas.</a:t>
            </a:r>
          </a:p>
          <a:p>
            <a:endParaRPr lang="en-GB" dirty="0">
              <a:latin typeface="Montserrat" pitchFamily="2" charset="77"/>
            </a:endParaRPr>
          </a:p>
          <a:p>
            <a:r>
              <a:rPr lang="en-GB" dirty="0">
                <a:latin typeface="Montserrat" pitchFamily="2" charset="77"/>
              </a:rPr>
              <a:t>Ideas to help you get started with your research:</a:t>
            </a:r>
          </a:p>
          <a:p>
            <a:pPr marL="457200" indent="-457200">
              <a:buFont typeface="Arial" panose="020B0604020202020204" pitchFamily="34" charset="0"/>
              <a:buChar char="•"/>
            </a:pPr>
            <a:r>
              <a:rPr lang="en-GB" dirty="0">
                <a:latin typeface="Montserrat" pitchFamily="2" charset="77"/>
              </a:rPr>
              <a:t>Amazon reviews: 2-4 star will get more thoughtful feedback</a:t>
            </a:r>
          </a:p>
          <a:p>
            <a:pPr marL="457200" indent="-457200">
              <a:buFont typeface="Arial" panose="020B0604020202020204" pitchFamily="34" charset="0"/>
              <a:buChar char="•"/>
            </a:pPr>
            <a:r>
              <a:rPr lang="en-GB" dirty="0">
                <a:latin typeface="Montserrat" pitchFamily="2" charset="77"/>
              </a:rPr>
              <a:t>Amazon books: look in the table of contents</a:t>
            </a:r>
          </a:p>
          <a:p>
            <a:pPr marL="457200" indent="-457200">
              <a:buFont typeface="Arial" panose="020B0604020202020204" pitchFamily="34" charset="0"/>
              <a:buChar char="•"/>
            </a:pPr>
            <a:r>
              <a:rPr lang="en-GB" dirty="0">
                <a:latin typeface="Montserrat" pitchFamily="2" charset="77"/>
              </a:rPr>
              <a:t>Google, search for top blogs on your topic</a:t>
            </a:r>
          </a:p>
          <a:p>
            <a:pPr marL="457200" indent="-457200">
              <a:buFont typeface="Arial" panose="020B0604020202020204" pitchFamily="34" charset="0"/>
              <a:buChar char="•"/>
            </a:pPr>
            <a:r>
              <a:rPr lang="en-GB" dirty="0">
                <a:latin typeface="Montserrat" pitchFamily="2" charset="77"/>
              </a:rPr>
              <a:t>Podcast reviews of existing podcasts on your topic</a:t>
            </a:r>
          </a:p>
          <a:p>
            <a:pPr marL="457200" indent="-457200">
              <a:buFont typeface="Arial" panose="020B0604020202020204" pitchFamily="34" charset="0"/>
              <a:buChar char="•"/>
            </a:pPr>
            <a:r>
              <a:rPr lang="en-GB" dirty="0">
                <a:latin typeface="Montserrat" pitchFamily="2" charset="77"/>
              </a:rPr>
              <a:t>Q&amp;A sites: Reddit, Quora, etc.</a:t>
            </a:r>
          </a:p>
          <a:p>
            <a:pPr marL="457200" indent="-457200">
              <a:buFont typeface="Arial" panose="020B0604020202020204" pitchFamily="34" charset="0"/>
              <a:buChar char="•"/>
            </a:pPr>
            <a:r>
              <a:rPr lang="en-GB" dirty="0">
                <a:latin typeface="Montserrat" pitchFamily="2" charset="77"/>
              </a:rPr>
              <a:t>Forums</a:t>
            </a:r>
          </a:p>
          <a:p>
            <a:pPr marL="457200" indent="-457200">
              <a:buFont typeface="Arial" panose="020B0604020202020204" pitchFamily="34" charset="0"/>
              <a:buChar char="•"/>
            </a:pPr>
            <a:r>
              <a:rPr lang="en-GB" dirty="0">
                <a:latin typeface="Montserrat" pitchFamily="2" charset="77"/>
              </a:rPr>
              <a:t>Talk to people</a:t>
            </a:r>
          </a:p>
          <a:p>
            <a:pPr algn="ctr"/>
            <a:endParaRPr lang="en-US" sz="2800" dirty="0"/>
          </a:p>
        </p:txBody>
      </p:sp>
    </p:spTree>
    <p:extLst>
      <p:ext uri="{BB962C8B-B14F-4D97-AF65-F5344CB8AC3E}">
        <p14:creationId xmlns:p14="http://schemas.microsoft.com/office/powerpoint/2010/main" val="80297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13</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2936631" y="1164535"/>
            <a:ext cx="13065369" cy="2436645"/>
          </a:xfrm>
        </p:spPr>
        <p:txBody>
          <a:bodyPr/>
          <a:lstStyle/>
          <a:p>
            <a:r>
              <a:rPr lang="en-US" dirty="0"/>
              <a:t>Planning your episodes</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D24757BC-E9BD-474A-BEF0-F8228DBCE532}"/>
              </a:ext>
            </a:extLst>
          </p:cNvPr>
          <p:cNvSpPr/>
          <p:nvPr/>
        </p:nvSpPr>
        <p:spPr>
          <a:xfrm>
            <a:off x="2734407" y="3210334"/>
            <a:ext cx="12819185" cy="5924699"/>
          </a:xfrm>
          <a:prstGeom prst="rect">
            <a:avLst/>
          </a:prstGeom>
        </p:spPr>
        <p:txBody>
          <a:bodyPr wrap="square">
            <a:spAutoFit/>
          </a:bodyPr>
          <a:lstStyle/>
          <a:p>
            <a:r>
              <a:rPr lang="en-GB" dirty="0"/>
              <a:t>If you're planning on doing an interview-style show, research </a:t>
            </a:r>
            <a:r>
              <a:rPr lang="en-GB" b="1" dirty="0"/>
              <a:t>people</a:t>
            </a:r>
            <a:r>
              <a:rPr lang="en-GB" dirty="0"/>
              <a:t> you'd like to interview.</a:t>
            </a:r>
          </a:p>
          <a:p>
            <a:r>
              <a:rPr lang="en-GB" dirty="0"/>
              <a:t>A few places to look are:</a:t>
            </a:r>
          </a:p>
          <a:p>
            <a:endParaRPr lang="en-GB" dirty="0"/>
          </a:p>
          <a:p>
            <a:pPr marL="457200" indent="-457200">
              <a:buFont typeface="Arial" panose="020B0604020202020204" pitchFamily="34" charset="0"/>
              <a:buChar char="•"/>
            </a:pPr>
            <a:r>
              <a:rPr lang="en-GB" dirty="0"/>
              <a:t>Podcasts (hosts or guests)</a:t>
            </a:r>
          </a:p>
          <a:p>
            <a:pPr marL="457200" indent="-457200">
              <a:buFont typeface="Arial" panose="020B0604020202020204" pitchFamily="34" charset="0"/>
              <a:buChar char="•"/>
            </a:pPr>
            <a:r>
              <a:rPr lang="en-GB" dirty="0"/>
              <a:t>Expert "round-up" blog posts</a:t>
            </a:r>
          </a:p>
          <a:p>
            <a:pPr marL="457200" indent="-457200">
              <a:buFont typeface="Arial" panose="020B0604020202020204" pitchFamily="34" charset="0"/>
              <a:buChar char="•"/>
            </a:pPr>
            <a:r>
              <a:rPr lang="en-GB" dirty="0"/>
              <a:t>Authors of books or articles (online or in print)</a:t>
            </a:r>
          </a:p>
          <a:p>
            <a:pPr marL="457200" indent="-457200">
              <a:buFont typeface="Arial" panose="020B0604020202020204" pitchFamily="34" charset="0"/>
              <a:buChar char="•"/>
            </a:pPr>
            <a:r>
              <a:rPr lang="en-GB" dirty="0"/>
              <a:t>Schools (professors and teachers)</a:t>
            </a:r>
          </a:p>
          <a:p>
            <a:pPr marL="457200" indent="-457200">
              <a:buFont typeface="Arial" panose="020B0604020202020204" pitchFamily="34" charset="0"/>
              <a:buChar char="•"/>
            </a:pPr>
            <a:r>
              <a:rPr lang="en-GB" dirty="0"/>
              <a:t>Businesses owners</a:t>
            </a:r>
          </a:p>
          <a:p>
            <a:pPr marL="457200" indent="-457200">
              <a:buFont typeface="Arial" panose="020B0604020202020204" pitchFamily="34" charset="0"/>
              <a:buChar char="•"/>
            </a:pPr>
            <a:endParaRPr lang="en-GB" dirty="0"/>
          </a:p>
          <a:p>
            <a:r>
              <a:rPr lang="en-GB" dirty="0"/>
              <a:t>Write down a list of 10+ episode ideas. In addition, could you easily come up with at least 100 different episode or topic ideas?</a:t>
            </a:r>
          </a:p>
          <a:p>
            <a:br>
              <a:rPr lang="en-GB" dirty="0"/>
            </a:br>
            <a:endParaRPr lang="en-US" sz="2800" dirty="0"/>
          </a:p>
        </p:txBody>
      </p:sp>
    </p:spTree>
    <p:extLst>
      <p:ext uri="{BB962C8B-B14F-4D97-AF65-F5344CB8AC3E}">
        <p14:creationId xmlns:p14="http://schemas.microsoft.com/office/powerpoint/2010/main" val="411846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14</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4281853" y="1164110"/>
            <a:ext cx="9724292" cy="2436645"/>
          </a:xfrm>
        </p:spPr>
        <p:txBody>
          <a:bodyPr/>
          <a:lstStyle/>
          <a:p>
            <a:r>
              <a:rPr lang="en-US" dirty="0"/>
              <a:t>Choosing a Name</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D24757BC-E9BD-474A-BEF0-F8228DBCE532}"/>
              </a:ext>
            </a:extLst>
          </p:cNvPr>
          <p:cNvSpPr/>
          <p:nvPr/>
        </p:nvSpPr>
        <p:spPr>
          <a:xfrm>
            <a:off x="2734407" y="3210334"/>
            <a:ext cx="12819185" cy="6755696"/>
          </a:xfrm>
          <a:prstGeom prst="rect">
            <a:avLst/>
          </a:prstGeom>
        </p:spPr>
        <p:txBody>
          <a:bodyPr wrap="square">
            <a:spAutoFit/>
          </a:bodyPr>
          <a:lstStyle/>
          <a:p>
            <a:r>
              <a:rPr lang="en-GB" dirty="0"/>
              <a:t>If you look at the Apple Podcasts / </a:t>
            </a:r>
            <a:r>
              <a:rPr lang="en-GB" dirty="0" err="1"/>
              <a:t>Youtube</a:t>
            </a:r>
            <a:r>
              <a:rPr lang="en-GB" dirty="0"/>
              <a:t> charts, you’ll see a variety of different names.</a:t>
            </a:r>
          </a:p>
          <a:p>
            <a:endParaRPr lang="en-GB" dirty="0"/>
          </a:p>
          <a:p>
            <a:r>
              <a:rPr lang="en-GB" dirty="0"/>
              <a:t>Some are descriptive of what the show is about, while others don’t mean much.</a:t>
            </a:r>
          </a:p>
          <a:p>
            <a:endParaRPr lang="en-GB" dirty="0"/>
          </a:p>
          <a:p>
            <a:r>
              <a:rPr lang="en-GB" dirty="0"/>
              <a:t>Choose a name that leans more broad, like your topic idea. That way you don’t pigeonhole yourself into something that you may get bored of or run out of content for.</a:t>
            </a:r>
          </a:p>
          <a:p>
            <a:endParaRPr lang="en-GB" dirty="0"/>
          </a:p>
          <a:p>
            <a:r>
              <a:rPr lang="en-GB" dirty="0"/>
              <a:t>You can always be more specific in your subtitle.</a:t>
            </a:r>
            <a:br>
              <a:rPr lang="en-GB" dirty="0"/>
            </a:br>
            <a:endParaRPr lang="en-GB" dirty="0"/>
          </a:p>
          <a:p>
            <a:r>
              <a:rPr lang="en-GB" dirty="0"/>
              <a:t>Another great way to go is to use your name (i.e. The Tim Ferriss Show) - lots of successful shows have gone this route.</a:t>
            </a:r>
          </a:p>
          <a:p>
            <a:endParaRPr lang="en-GB" dirty="0"/>
          </a:p>
          <a:p>
            <a:br>
              <a:rPr lang="en-GB" dirty="0"/>
            </a:br>
            <a:endParaRPr lang="en-US" sz="2800" dirty="0"/>
          </a:p>
        </p:txBody>
      </p:sp>
    </p:spTree>
    <p:extLst>
      <p:ext uri="{BB962C8B-B14F-4D97-AF65-F5344CB8AC3E}">
        <p14:creationId xmlns:p14="http://schemas.microsoft.com/office/powerpoint/2010/main" val="57524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15</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4255476" y="1164109"/>
            <a:ext cx="9777046" cy="2436645"/>
          </a:xfrm>
        </p:spPr>
        <p:txBody>
          <a:bodyPr/>
          <a:lstStyle/>
          <a:p>
            <a:pPr algn="ctr"/>
            <a:r>
              <a:rPr lang="en-US" dirty="0"/>
              <a:t>Show Format</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D24757BC-E9BD-474A-BEF0-F8228DBCE532}"/>
              </a:ext>
            </a:extLst>
          </p:cNvPr>
          <p:cNvSpPr/>
          <p:nvPr/>
        </p:nvSpPr>
        <p:spPr>
          <a:xfrm>
            <a:off x="2734407" y="3210334"/>
            <a:ext cx="12819185" cy="5509200"/>
          </a:xfrm>
          <a:prstGeom prst="rect">
            <a:avLst/>
          </a:prstGeom>
        </p:spPr>
        <p:txBody>
          <a:bodyPr wrap="square">
            <a:spAutoFit/>
          </a:bodyPr>
          <a:lstStyle/>
          <a:p>
            <a:r>
              <a:rPr lang="en-GB" dirty="0"/>
              <a:t>There are many different styles and formats you can choose - and many people will combine formats (i.e. a solo episode one day, an interview episode another day).</a:t>
            </a:r>
          </a:p>
          <a:p>
            <a:endParaRPr lang="en-GB" dirty="0"/>
          </a:p>
          <a:p>
            <a:r>
              <a:rPr lang="en-GB" dirty="0"/>
              <a:t>There isn't a right or wrong way to go here - and many shows evolve and change over time to include other formats or segments.</a:t>
            </a:r>
          </a:p>
          <a:p>
            <a:br>
              <a:rPr lang="en-GB" dirty="0"/>
            </a:br>
            <a:r>
              <a:rPr lang="en-GB" dirty="0"/>
              <a:t>Key takeaway:</a:t>
            </a:r>
          </a:p>
          <a:p>
            <a:endParaRPr lang="en-GB" dirty="0"/>
          </a:p>
          <a:p>
            <a:r>
              <a:rPr lang="en-GB" dirty="0"/>
              <a:t>Your listener will take 5-10 seconds to decide if they are going to listen further so make sure they know who you are, what your show is about and what authority the guests on your show have to speak about the subject! </a:t>
            </a:r>
          </a:p>
          <a:p>
            <a:br>
              <a:rPr lang="en-GB" dirty="0"/>
            </a:br>
            <a:endParaRPr lang="en-US" sz="2800" dirty="0"/>
          </a:p>
        </p:txBody>
      </p:sp>
    </p:spTree>
    <p:extLst>
      <p:ext uri="{BB962C8B-B14F-4D97-AF65-F5344CB8AC3E}">
        <p14:creationId xmlns:p14="http://schemas.microsoft.com/office/powerpoint/2010/main" val="341081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16</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4474470" y="1198402"/>
            <a:ext cx="9339057" cy="2436645"/>
          </a:xfrm>
        </p:spPr>
        <p:txBody>
          <a:bodyPr/>
          <a:lstStyle/>
          <a:p>
            <a:pPr algn="ctr"/>
            <a:r>
              <a:rPr lang="en-US" dirty="0"/>
              <a:t>SCRIPTS</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95545" y="59065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D24757BC-E9BD-474A-BEF0-F8228DBCE532}"/>
              </a:ext>
            </a:extLst>
          </p:cNvPr>
          <p:cNvSpPr/>
          <p:nvPr/>
        </p:nvSpPr>
        <p:spPr>
          <a:xfrm>
            <a:off x="3191607" y="2867890"/>
            <a:ext cx="12819185" cy="7571303"/>
          </a:xfrm>
          <a:prstGeom prst="rect">
            <a:avLst/>
          </a:prstGeom>
        </p:spPr>
        <p:txBody>
          <a:bodyPr wrap="square">
            <a:spAutoFit/>
          </a:bodyPr>
          <a:lstStyle/>
          <a:p>
            <a:r>
              <a:rPr lang="en-GB" b="1" dirty="0"/>
              <a:t>· Having a script will make your production sound more focused, produced, and polished </a:t>
            </a:r>
          </a:p>
          <a:p>
            <a:endParaRPr lang="en-GB" dirty="0"/>
          </a:p>
          <a:p>
            <a:r>
              <a:rPr lang="en-GB" b="1" dirty="0"/>
              <a:t>· A script should be invisible. </a:t>
            </a:r>
          </a:p>
          <a:p>
            <a:endParaRPr lang="en-GB" b="1" dirty="0"/>
          </a:p>
          <a:p>
            <a:r>
              <a:rPr lang="en-GB" b="1" dirty="0"/>
              <a:t>  Conversational writing  needs to sound natural, not stilted and artificial.  </a:t>
            </a:r>
          </a:p>
          <a:p>
            <a:endParaRPr lang="en-GB" dirty="0"/>
          </a:p>
          <a:p>
            <a:r>
              <a:rPr lang="en-GB" b="1" dirty="0"/>
              <a:t>· Write for the ear, not the eye. </a:t>
            </a:r>
            <a:endParaRPr lang="en-GB" dirty="0"/>
          </a:p>
          <a:p>
            <a:br>
              <a:rPr lang="en-GB" dirty="0"/>
            </a:br>
            <a:r>
              <a:rPr lang="en-GB" b="1" dirty="0"/>
              <a:t>· Write clearly. </a:t>
            </a:r>
            <a:endParaRPr lang="en-GB" dirty="0"/>
          </a:p>
          <a:p>
            <a:br>
              <a:rPr lang="en-GB" dirty="0"/>
            </a:br>
            <a:r>
              <a:rPr lang="en-GB" b="1" dirty="0"/>
              <a:t>· Build a connection. </a:t>
            </a:r>
            <a:endParaRPr lang="en-GB" dirty="0"/>
          </a:p>
          <a:p>
            <a:br>
              <a:rPr lang="en-GB" dirty="0"/>
            </a:br>
            <a:r>
              <a:rPr lang="en-GB" b="1" dirty="0"/>
              <a:t>· Pay attention to rhythm</a:t>
            </a:r>
            <a:endParaRPr lang="en-GB" dirty="0"/>
          </a:p>
          <a:p>
            <a:br>
              <a:rPr lang="en-GB" sz="4000" dirty="0"/>
            </a:br>
            <a:br>
              <a:rPr lang="en-GB" sz="4000" dirty="0"/>
            </a:br>
            <a:endParaRPr lang="en-US" sz="2800" dirty="0"/>
          </a:p>
        </p:txBody>
      </p:sp>
    </p:spTree>
    <p:extLst>
      <p:ext uri="{BB962C8B-B14F-4D97-AF65-F5344CB8AC3E}">
        <p14:creationId xmlns:p14="http://schemas.microsoft.com/office/powerpoint/2010/main" val="1173566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17</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4255476" y="1164109"/>
            <a:ext cx="9777046" cy="2436645"/>
          </a:xfrm>
        </p:spPr>
        <p:txBody>
          <a:bodyPr/>
          <a:lstStyle/>
          <a:p>
            <a:pPr algn="ctr"/>
            <a:r>
              <a:rPr lang="en-US" dirty="0"/>
              <a:t>Tasks </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D24757BC-E9BD-474A-BEF0-F8228DBCE532}"/>
              </a:ext>
            </a:extLst>
          </p:cNvPr>
          <p:cNvSpPr/>
          <p:nvPr/>
        </p:nvSpPr>
        <p:spPr>
          <a:xfrm>
            <a:off x="2734407" y="3210334"/>
            <a:ext cx="12819185" cy="5016758"/>
          </a:xfrm>
          <a:prstGeom prst="rect">
            <a:avLst/>
          </a:prstGeom>
        </p:spPr>
        <p:txBody>
          <a:bodyPr wrap="square">
            <a:spAutoFit/>
          </a:bodyPr>
          <a:lstStyle/>
          <a:p>
            <a:r>
              <a:rPr lang="en-GB" sz="4000" dirty="0"/>
              <a:t>You are now going to record a 2 min podcast! </a:t>
            </a:r>
          </a:p>
          <a:p>
            <a:endParaRPr lang="en-GB" sz="4000" dirty="0"/>
          </a:p>
          <a:p>
            <a:pPr marL="514350" indent="-514350">
              <a:buAutoNum type="arabicPeriod"/>
            </a:pPr>
            <a:r>
              <a:rPr lang="en-GB" sz="4000" dirty="0"/>
              <a:t>Pick a subject (1 min)</a:t>
            </a:r>
          </a:p>
          <a:p>
            <a:pPr marL="514350" indent="-514350">
              <a:buAutoNum type="arabicPeriod"/>
            </a:pPr>
            <a:r>
              <a:rPr lang="en-GB" sz="4000" dirty="0"/>
              <a:t>Create questions for your guest (2 min)</a:t>
            </a:r>
          </a:p>
          <a:p>
            <a:pPr marL="514350" indent="-514350">
              <a:buAutoNum type="arabicPeriod"/>
            </a:pPr>
            <a:r>
              <a:rPr lang="en-GB" sz="4000" dirty="0"/>
              <a:t>Record the podcast using the sample script (4 min)</a:t>
            </a:r>
          </a:p>
          <a:p>
            <a:pPr marL="514350" indent="-514350">
              <a:buAutoNum type="arabicPeriod"/>
            </a:pPr>
            <a:r>
              <a:rPr lang="en-GB" sz="4000" dirty="0"/>
              <a:t>Listen Back (2 min) </a:t>
            </a:r>
          </a:p>
          <a:p>
            <a:pPr marL="514350" indent="-514350">
              <a:buAutoNum type="arabicPeriod"/>
            </a:pPr>
            <a:endParaRPr lang="en-GB" sz="4000" dirty="0"/>
          </a:p>
          <a:p>
            <a:r>
              <a:rPr lang="en-GB" sz="4000" dirty="0"/>
              <a:t>You have 10 mins in total! </a:t>
            </a:r>
            <a:endParaRPr lang="en-US" sz="4000" dirty="0"/>
          </a:p>
        </p:txBody>
      </p:sp>
    </p:spTree>
    <p:extLst>
      <p:ext uri="{BB962C8B-B14F-4D97-AF65-F5344CB8AC3E}">
        <p14:creationId xmlns:p14="http://schemas.microsoft.com/office/powerpoint/2010/main" val="125071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18</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4474470" y="1198402"/>
            <a:ext cx="9339057" cy="2436645"/>
          </a:xfrm>
        </p:spPr>
        <p:txBody>
          <a:bodyPr/>
          <a:lstStyle/>
          <a:p>
            <a:pPr algn="ctr"/>
            <a:r>
              <a:rPr lang="en-US" dirty="0"/>
              <a:t>Sample Script</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95545" y="59065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D24757BC-E9BD-474A-BEF0-F8228DBCE532}"/>
              </a:ext>
            </a:extLst>
          </p:cNvPr>
          <p:cNvSpPr/>
          <p:nvPr/>
        </p:nvSpPr>
        <p:spPr>
          <a:xfrm>
            <a:off x="3039207" y="3470055"/>
            <a:ext cx="12819185" cy="6324808"/>
          </a:xfrm>
          <a:prstGeom prst="rect">
            <a:avLst/>
          </a:prstGeom>
        </p:spPr>
        <p:txBody>
          <a:bodyPr wrap="square">
            <a:spAutoFit/>
          </a:bodyPr>
          <a:lstStyle/>
          <a:p>
            <a:r>
              <a:rPr lang="en-GB" dirty="0">
                <a:latin typeface="Courier" pitchFamily="2" charset="0"/>
              </a:rPr>
              <a:t>Intro:</a:t>
            </a:r>
          </a:p>
          <a:p>
            <a:endParaRPr lang="en-GB" dirty="0">
              <a:latin typeface="Courier" pitchFamily="2" charset="0"/>
            </a:endParaRPr>
          </a:p>
          <a:p>
            <a:r>
              <a:rPr lang="en-GB" dirty="0">
                <a:latin typeface="Courier" pitchFamily="2" charset="0"/>
              </a:rPr>
              <a:t>Host: Welcome to </a:t>
            </a:r>
            <a:r>
              <a:rPr lang="en-GB" i="1" dirty="0">
                <a:latin typeface="Courier" pitchFamily="2" charset="0"/>
              </a:rPr>
              <a:t>(insert title) </a:t>
            </a:r>
            <a:r>
              <a:rPr lang="en-GB" dirty="0">
                <a:latin typeface="Courier" pitchFamily="2" charset="0"/>
              </a:rPr>
              <a:t>the Podcast about </a:t>
            </a:r>
            <a:r>
              <a:rPr lang="en-GB" i="1" dirty="0">
                <a:latin typeface="Courier" pitchFamily="2" charset="0"/>
              </a:rPr>
              <a:t>(insert subject) </a:t>
            </a:r>
          </a:p>
          <a:p>
            <a:endParaRPr lang="en-GB" dirty="0">
              <a:latin typeface="Courier" pitchFamily="2" charset="0"/>
            </a:endParaRPr>
          </a:p>
          <a:p>
            <a:r>
              <a:rPr lang="en-GB" dirty="0">
                <a:latin typeface="Courier" pitchFamily="2" charset="0"/>
              </a:rPr>
              <a:t>Host: This episodes topic is (</a:t>
            </a:r>
            <a:r>
              <a:rPr lang="en-GB" i="1" dirty="0">
                <a:latin typeface="Courier" pitchFamily="2" charset="0"/>
              </a:rPr>
              <a:t>Insert brief synopsis</a:t>
            </a:r>
            <a:r>
              <a:rPr lang="en-GB" dirty="0">
                <a:latin typeface="Courier" pitchFamily="2" charset="0"/>
              </a:rPr>
              <a:t>) and my special guest joining us is (</a:t>
            </a:r>
            <a:r>
              <a:rPr lang="en-GB" i="1" dirty="0">
                <a:latin typeface="Courier" pitchFamily="2" charset="0"/>
              </a:rPr>
              <a:t>Name</a:t>
            </a:r>
            <a:r>
              <a:rPr lang="en-GB" dirty="0">
                <a:latin typeface="Courier" pitchFamily="2" charset="0"/>
              </a:rPr>
              <a:t>) who is (</a:t>
            </a:r>
            <a:r>
              <a:rPr lang="en-GB" i="1" dirty="0">
                <a:latin typeface="Courier" pitchFamily="2" charset="0"/>
              </a:rPr>
              <a:t>quantifier</a:t>
            </a:r>
            <a:r>
              <a:rPr lang="en-GB" dirty="0">
                <a:latin typeface="Courier" pitchFamily="2" charset="0"/>
              </a:rPr>
              <a:t>) </a:t>
            </a:r>
          </a:p>
          <a:p>
            <a:endParaRPr lang="en-GB" dirty="0">
              <a:latin typeface="Courier" pitchFamily="2" charset="0"/>
            </a:endParaRPr>
          </a:p>
          <a:p>
            <a:endParaRPr lang="en-GB" dirty="0">
              <a:latin typeface="Courier" pitchFamily="2" charset="0"/>
            </a:endParaRPr>
          </a:p>
          <a:p>
            <a:endParaRPr lang="en-GB" b="1" dirty="0"/>
          </a:p>
          <a:p>
            <a:endParaRPr lang="en-GB" dirty="0"/>
          </a:p>
          <a:p>
            <a:br>
              <a:rPr lang="en-GB" sz="4000" dirty="0"/>
            </a:br>
            <a:br>
              <a:rPr lang="en-GB" sz="4000" dirty="0"/>
            </a:br>
            <a:endParaRPr lang="en-US" sz="2800" dirty="0"/>
          </a:p>
        </p:txBody>
      </p:sp>
    </p:spTree>
    <p:extLst>
      <p:ext uri="{BB962C8B-B14F-4D97-AF65-F5344CB8AC3E}">
        <p14:creationId xmlns:p14="http://schemas.microsoft.com/office/powerpoint/2010/main" val="324255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19</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1557978" y="1164535"/>
            <a:ext cx="15921588" cy="2436645"/>
          </a:xfrm>
        </p:spPr>
        <p:txBody>
          <a:bodyPr/>
          <a:lstStyle/>
          <a:p>
            <a:pPr algn="ctr"/>
            <a:r>
              <a:rPr lang="en-US" sz="7200" dirty="0"/>
              <a:t>Podcast Cover Art </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D24757BC-E9BD-474A-BEF0-F8228DBCE532}"/>
              </a:ext>
            </a:extLst>
          </p:cNvPr>
          <p:cNvSpPr/>
          <p:nvPr/>
        </p:nvSpPr>
        <p:spPr>
          <a:xfrm>
            <a:off x="2734407" y="3120663"/>
            <a:ext cx="12819185" cy="4047262"/>
          </a:xfrm>
          <a:prstGeom prst="rect">
            <a:avLst/>
          </a:prstGeom>
        </p:spPr>
        <p:txBody>
          <a:bodyPr wrap="square">
            <a:spAutoFit/>
          </a:bodyPr>
          <a:lstStyle/>
          <a:p>
            <a:r>
              <a:rPr lang="en-GB" dirty="0"/>
              <a:t>Podcast cover art is kind of like a book cover (with less space). Your main goals should be to:</a:t>
            </a:r>
          </a:p>
          <a:p>
            <a:endParaRPr lang="en-GB" dirty="0"/>
          </a:p>
          <a:p>
            <a:pPr marL="457200" indent="-457200">
              <a:buFont typeface="Arial" panose="020B0604020202020204" pitchFamily="34" charset="0"/>
              <a:buChar char="•"/>
            </a:pPr>
            <a:r>
              <a:rPr lang="en-GB" dirty="0"/>
              <a:t>Stand out</a:t>
            </a:r>
          </a:p>
          <a:p>
            <a:pPr marL="457200" indent="-457200">
              <a:buFont typeface="Arial" panose="020B0604020202020204" pitchFamily="34" charset="0"/>
              <a:buChar char="•"/>
            </a:pPr>
            <a:r>
              <a:rPr lang="en-GB" dirty="0"/>
              <a:t>Be easy to read (at different sizes)</a:t>
            </a:r>
          </a:p>
          <a:p>
            <a:pPr marL="457200" indent="-457200">
              <a:buFont typeface="Arial" panose="020B0604020202020204" pitchFamily="34" charset="0"/>
              <a:buChar char="•"/>
            </a:pPr>
            <a:r>
              <a:rPr lang="en-GB" dirty="0"/>
              <a:t>Be easy to understand what your show is about</a:t>
            </a:r>
          </a:p>
          <a:p>
            <a:pPr marL="457200" indent="-457200">
              <a:buFont typeface="Arial" panose="020B0604020202020204" pitchFamily="34" charset="0"/>
              <a:buChar char="•"/>
            </a:pPr>
            <a:r>
              <a:rPr lang="en-GB" dirty="0"/>
              <a:t>Get people to click and learn more</a:t>
            </a:r>
          </a:p>
          <a:p>
            <a:br>
              <a:rPr lang="en-GB" sz="4000" dirty="0"/>
            </a:br>
            <a:endParaRPr lang="en-US" sz="2800" dirty="0"/>
          </a:p>
        </p:txBody>
      </p:sp>
    </p:spTree>
    <p:extLst>
      <p:ext uri="{BB962C8B-B14F-4D97-AF65-F5344CB8AC3E}">
        <p14:creationId xmlns:p14="http://schemas.microsoft.com/office/powerpoint/2010/main" val="43221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2</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778933" y="812132"/>
            <a:ext cx="15985067" cy="1430052"/>
          </a:xfrm>
        </p:spPr>
        <p:txBody>
          <a:bodyPr/>
          <a:lstStyle/>
          <a:p>
            <a:pPr algn="ctr"/>
            <a:r>
              <a:rPr lang="en-US" dirty="0"/>
              <a:t>What is a podcast?</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4" name="Text Placeholder 3">
            <a:extLst>
              <a:ext uri="{FF2B5EF4-FFF2-40B4-BE49-F238E27FC236}">
                <a16:creationId xmlns:a16="http://schemas.microsoft.com/office/drawing/2014/main" id="{5AE67518-7E61-AF41-BA27-5F2E1C11DACD}"/>
              </a:ext>
            </a:extLst>
          </p:cNvPr>
          <p:cNvSpPr>
            <a:spLocks noGrp="1"/>
          </p:cNvSpPr>
          <p:nvPr>
            <p:ph type="body" sz="quarter" idx="39"/>
          </p:nvPr>
        </p:nvSpPr>
        <p:spPr>
          <a:xfrm>
            <a:off x="3369285" y="3064622"/>
            <a:ext cx="11549429" cy="2740299"/>
          </a:xfrm>
        </p:spPr>
        <p:txBody>
          <a:bodyPr/>
          <a:lstStyle/>
          <a:p>
            <a:r>
              <a:rPr lang="en-GB" sz="3200" dirty="0">
                <a:effectLst/>
                <a:latin typeface="Helvetica Neue" panose="02000503000000020004" pitchFamily="2" charset="0"/>
              </a:rPr>
              <a:t>The dictionary definition of a podcast is:</a:t>
            </a:r>
          </a:p>
          <a:p>
            <a:r>
              <a:rPr lang="en-GB" sz="3200" i="1" dirty="0">
                <a:effectLst/>
                <a:latin typeface="Helvetica Neue" panose="02000503000000020004" pitchFamily="2" charset="0"/>
              </a:rPr>
              <a:t>A digital audio file made available on the Internet for downloading to a computer or mobile device, typically available as a series, new instalments of which can be received by subscribers automatically.</a:t>
            </a:r>
          </a:p>
          <a:p>
            <a:endParaRPr lang="en-GB" sz="3200" i="1" dirty="0">
              <a:latin typeface="Helvetica Neue" panose="02000503000000020004" pitchFamily="2" charset="0"/>
            </a:endParaRPr>
          </a:p>
          <a:p>
            <a:r>
              <a:rPr lang="en-GB" sz="2000" dirty="0">
                <a:effectLst/>
                <a:latin typeface="Helvetica Neue" panose="02000503000000020004" pitchFamily="2" charset="0"/>
              </a:rPr>
              <a:t>The term Podcast is actually a portmanteau/mixture of </a:t>
            </a:r>
            <a:r>
              <a:rPr lang="en-GB" sz="2000" i="1" dirty="0">
                <a:effectLst/>
                <a:latin typeface="Helvetica Neue" panose="02000503000000020004" pitchFamily="2" charset="0"/>
              </a:rPr>
              <a:t>iPod </a:t>
            </a:r>
            <a:r>
              <a:rPr lang="en-GB" sz="2000" dirty="0">
                <a:effectLst/>
                <a:latin typeface="Helvetica Neue" panose="02000503000000020004" pitchFamily="2" charset="0"/>
              </a:rPr>
              <a:t>and </a:t>
            </a:r>
            <a:r>
              <a:rPr lang="en-GB" sz="2000" i="1" dirty="0">
                <a:effectLst/>
                <a:latin typeface="Helvetica Neue" panose="02000503000000020004" pitchFamily="2" charset="0"/>
              </a:rPr>
              <a:t>Broadcast</a:t>
            </a:r>
            <a:r>
              <a:rPr lang="en-GB" sz="2000" dirty="0">
                <a:effectLst/>
                <a:latin typeface="Helvetica Neue" panose="02000503000000020004" pitchFamily="2" charset="0"/>
              </a:rPr>
              <a:t>.</a:t>
            </a:r>
          </a:p>
          <a:p>
            <a:endParaRPr lang="en-GB" sz="3200" i="1" dirty="0">
              <a:effectLst/>
              <a:latin typeface="Helvetica Neue" panose="02000503000000020004" pitchFamily="2" charset="0"/>
            </a:endParaRPr>
          </a:p>
          <a:p>
            <a:endParaRPr lang="en-GB" sz="3200" i="1" dirty="0">
              <a:latin typeface="Helvetica Neue" panose="02000503000000020004" pitchFamily="2" charset="0"/>
            </a:endParaRPr>
          </a:p>
          <a:p>
            <a:endParaRPr lang="en-GB" sz="3200" dirty="0">
              <a:effectLst/>
              <a:latin typeface="Helvetica Neue" panose="02000503000000020004" pitchFamily="2" charset="0"/>
            </a:endParaRPr>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147982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20</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1023386" y="4240384"/>
            <a:ext cx="15921588" cy="2436645"/>
          </a:xfrm>
        </p:spPr>
        <p:txBody>
          <a:bodyPr/>
          <a:lstStyle/>
          <a:p>
            <a:pPr algn="ctr"/>
            <a:r>
              <a:rPr lang="en-US" sz="7200" dirty="0"/>
              <a:t>Recording</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380934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21</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1251987" y="4483667"/>
            <a:ext cx="15921588" cy="2436645"/>
          </a:xfrm>
        </p:spPr>
        <p:txBody>
          <a:bodyPr/>
          <a:lstStyle/>
          <a:p>
            <a:pPr algn="ctr"/>
            <a:r>
              <a:rPr lang="en-US" sz="7200" dirty="0"/>
              <a:t>Microphones and equipment</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269706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CE453C6D-C616-160B-D741-4455583DC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9382" y="4370801"/>
            <a:ext cx="1981123" cy="50890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3C27287-DB60-45E4-AF45-5EB5D1DFB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08" y="5644465"/>
            <a:ext cx="3743293" cy="3743293"/>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4"/>
          </p:nvPr>
        </p:nvSpPr>
        <p:spPr/>
        <p:txBody>
          <a:bodyPr/>
          <a:lstStyle/>
          <a:p>
            <a:fld id="{D8D877B3-D348-4611-9BDB-C5374591D951}" type="slidenum">
              <a:rPr lang="en-US" smtClean="0"/>
              <a:pPr/>
              <a:t>22</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778933" y="812132"/>
            <a:ext cx="15985067" cy="1430052"/>
          </a:xfrm>
        </p:spPr>
        <p:txBody>
          <a:bodyPr/>
          <a:lstStyle/>
          <a:p>
            <a:pPr algn="ctr"/>
            <a:r>
              <a:rPr lang="en-US" sz="7200" dirty="0"/>
              <a:t>Hardware for Recording Podcasts</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14633615" y="12238188"/>
            <a:ext cx="388079" cy="243717"/>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pic>
        <p:nvPicPr>
          <p:cNvPr id="1032" name="Picture 8" descr="New Apple iPhone 12 Pro Max (128GB) - Graphite">
            <a:extLst>
              <a:ext uri="{FF2B5EF4-FFF2-40B4-BE49-F238E27FC236}">
                <a16:creationId xmlns:a16="http://schemas.microsoft.com/office/drawing/2014/main" id="{9FB570E4-23BD-894D-85BB-A7A9C1882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935" y="3562088"/>
            <a:ext cx="2456073" cy="33532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Zoom H4nSP Handy Recorder">
            <a:extLst>
              <a:ext uri="{FF2B5EF4-FFF2-40B4-BE49-F238E27FC236}">
                <a16:creationId xmlns:a16="http://schemas.microsoft.com/office/drawing/2014/main" id="{AE77B1E1-3F6B-6640-83E9-347E966EDD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2932" y="3562088"/>
            <a:ext cx="2682135" cy="297354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B7AD6E37-C39E-29F5-B6ED-868D60D5FC48}"/>
              </a:ext>
            </a:extLst>
          </p:cNvPr>
          <p:cNvSpPr>
            <a:spLocks noChangeAspect="1" noChangeArrowheads="1"/>
          </p:cNvSpPr>
          <p:nvPr/>
        </p:nvSpPr>
        <p:spPr bwMode="auto">
          <a:xfrm>
            <a:off x="15563024" y="1690797"/>
            <a:ext cx="138549" cy="1385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RØDE RØDECaster Pro II">
            <a:extLst>
              <a:ext uri="{FF2B5EF4-FFF2-40B4-BE49-F238E27FC236}">
                <a16:creationId xmlns:a16="http://schemas.microsoft.com/office/drawing/2014/main" id="{6184D8CA-6371-5556-92EB-971F413397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82886" y="2839376"/>
            <a:ext cx="4676736" cy="467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715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23</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778933" y="812132"/>
            <a:ext cx="15985067" cy="1430052"/>
          </a:xfrm>
        </p:spPr>
        <p:txBody>
          <a:bodyPr/>
          <a:lstStyle/>
          <a:p>
            <a:pPr algn="ctr"/>
            <a:r>
              <a:rPr lang="en-US" dirty="0"/>
              <a:t>Software for Recording Podcasts</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14633615" y="12238188"/>
            <a:ext cx="388079" cy="243717"/>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2" name="AutoShape 2">
            <a:extLst>
              <a:ext uri="{FF2B5EF4-FFF2-40B4-BE49-F238E27FC236}">
                <a16:creationId xmlns:a16="http://schemas.microsoft.com/office/drawing/2014/main" id="{B7AD6E37-C39E-29F5-B6ED-868D60D5FC48}"/>
              </a:ext>
            </a:extLst>
          </p:cNvPr>
          <p:cNvSpPr>
            <a:spLocks noChangeAspect="1" noChangeArrowheads="1"/>
          </p:cNvSpPr>
          <p:nvPr/>
        </p:nvSpPr>
        <p:spPr bwMode="auto">
          <a:xfrm>
            <a:off x="15563024" y="1690797"/>
            <a:ext cx="138549" cy="1385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a:extLst>
              <a:ext uri="{FF2B5EF4-FFF2-40B4-BE49-F238E27FC236}">
                <a16:creationId xmlns:a16="http://schemas.microsoft.com/office/drawing/2014/main" id="{CC6E5FFB-86F8-5319-E2AB-93A054BDB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438" y="3664569"/>
            <a:ext cx="3896151" cy="38961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10;&#10;Description automatically generated">
            <a:extLst>
              <a:ext uri="{FF2B5EF4-FFF2-40B4-BE49-F238E27FC236}">
                <a16:creationId xmlns:a16="http://schemas.microsoft.com/office/drawing/2014/main" id="{B6E13366-1994-6018-BEA3-02A5519BD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62" y="3844552"/>
            <a:ext cx="3536186" cy="3536186"/>
          </a:xfrm>
          <a:prstGeom prst="rect">
            <a:avLst/>
          </a:prstGeom>
        </p:spPr>
      </p:pic>
      <p:pic>
        <p:nvPicPr>
          <p:cNvPr id="5126" name="Picture 6">
            <a:extLst>
              <a:ext uri="{FF2B5EF4-FFF2-40B4-BE49-F238E27FC236}">
                <a16:creationId xmlns:a16="http://schemas.microsoft.com/office/drawing/2014/main" id="{A82701EF-9EEA-8EFA-3570-12F72FFCE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5522" y="3844552"/>
            <a:ext cx="3536185" cy="34477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22E714-2477-CD13-CFCC-F8D5CD30CE9D}"/>
              </a:ext>
            </a:extLst>
          </p:cNvPr>
          <p:cNvSpPr txBox="1"/>
          <p:nvPr/>
        </p:nvSpPr>
        <p:spPr>
          <a:xfrm>
            <a:off x="2793211" y="7859722"/>
            <a:ext cx="3140603" cy="1123384"/>
          </a:xfrm>
          <a:prstGeom prst="rect">
            <a:avLst/>
          </a:prstGeom>
          <a:noFill/>
        </p:spPr>
        <p:txBody>
          <a:bodyPr wrap="none" rtlCol="0">
            <a:spAutoFit/>
          </a:bodyPr>
          <a:lstStyle/>
          <a:p>
            <a:pPr algn="ctr"/>
            <a:r>
              <a:rPr lang="en-US" sz="4000" b="1" dirty="0"/>
              <a:t>AUDACITY </a:t>
            </a:r>
          </a:p>
          <a:p>
            <a:pPr algn="ctr"/>
            <a:r>
              <a:rPr lang="en-US" dirty="0"/>
              <a:t>CROSS PLATFORM</a:t>
            </a:r>
          </a:p>
        </p:txBody>
      </p:sp>
      <p:sp>
        <p:nvSpPr>
          <p:cNvPr id="9" name="TextBox 8">
            <a:extLst>
              <a:ext uri="{FF2B5EF4-FFF2-40B4-BE49-F238E27FC236}">
                <a16:creationId xmlns:a16="http://schemas.microsoft.com/office/drawing/2014/main" id="{8F5C0DCA-7321-2119-A9E4-5C41DCB0D77A}"/>
              </a:ext>
            </a:extLst>
          </p:cNvPr>
          <p:cNvSpPr txBox="1"/>
          <p:nvPr/>
        </p:nvSpPr>
        <p:spPr>
          <a:xfrm>
            <a:off x="7682424" y="7846683"/>
            <a:ext cx="3812262" cy="1123384"/>
          </a:xfrm>
          <a:prstGeom prst="rect">
            <a:avLst/>
          </a:prstGeom>
          <a:noFill/>
        </p:spPr>
        <p:txBody>
          <a:bodyPr wrap="none" rtlCol="0">
            <a:spAutoFit/>
          </a:bodyPr>
          <a:lstStyle/>
          <a:p>
            <a:pPr algn="ctr"/>
            <a:r>
              <a:rPr lang="en-US" sz="4000" b="1" dirty="0"/>
              <a:t>GARAGE BAND </a:t>
            </a:r>
          </a:p>
          <a:p>
            <a:pPr algn="ctr"/>
            <a:r>
              <a:rPr lang="en-US" dirty="0"/>
              <a:t>MAC</a:t>
            </a:r>
          </a:p>
        </p:txBody>
      </p:sp>
      <p:sp>
        <p:nvSpPr>
          <p:cNvPr id="10" name="TextBox 9">
            <a:extLst>
              <a:ext uri="{FF2B5EF4-FFF2-40B4-BE49-F238E27FC236}">
                <a16:creationId xmlns:a16="http://schemas.microsoft.com/office/drawing/2014/main" id="{659BED08-E6E0-EA28-7D16-1D2FC59EA7EC}"/>
              </a:ext>
            </a:extLst>
          </p:cNvPr>
          <p:cNvSpPr txBox="1"/>
          <p:nvPr/>
        </p:nvSpPr>
        <p:spPr>
          <a:xfrm>
            <a:off x="12139754" y="7771316"/>
            <a:ext cx="4309193" cy="1123384"/>
          </a:xfrm>
          <a:prstGeom prst="rect">
            <a:avLst/>
          </a:prstGeom>
          <a:noFill/>
        </p:spPr>
        <p:txBody>
          <a:bodyPr wrap="none" rtlCol="0">
            <a:spAutoFit/>
          </a:bodyPr>
          <a:lstStyle/>
          <a:p>
            <a:pPr algn="ctr"/>
            <a:r>
              <a:rPr lang="en-US" sz="4000" b="1" dirty="0"/>
              <a:t>ADOBE AUDITION</a:t>
            </a:r>
          </a:p>
          <a:p>
            <a:pPr algn="ctr"/>
            <a:r>
              <a:rPr lang="en-US" dirty="0"/>
              <a:t>CROSS PLATFORM</a:t>
            </a:r>
          </a:p>
        </p:txBody>
      </p:sp>
    </p:spTree>
    <p:extLst>
      <p:ext uri="{BB962C8B-B14F-4D97-AF65-F5344CB8AC3E}">
        <p14:creationId xmlns:p14="http://schemas.microsoft.com/office/powerpoint/2010/main" val="3914685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24</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1183206" y="4483667"/>
            <a:ext cx="15921588" cy="2436645"/>
          </a:xfrm>
        </p:spPr>
        <p:txBody>
          <a:bodyPr/>
          <a:lstStyle/>
          <a:p>
            <a:pPr algn="ctr"/>
            <a:r>
              <a:rPr lang="en-US" sz="7200" dirty="0"/>
              <a:t>Publishing </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809962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25</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900294" y="1444430"/>
            <a:ext cx="15921588" cy="2436645"/>
          </a:xfrm>
        </p:spPr>
        <p:txBody>
          <a:bodyPr/>
          <a:lstStyle/>
          <a:p>
            <a:pPr algn="ctr"/>
            <a:r>
              <a:rPr lang="en-US" sz="7200" dirty="0"/>
              <a:t>Podcast Publishing</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pic>
        <p:nvPicPr>
          <p:cNvPr id="1030" name="Picture 6" descr="20 Podcast Predictions for 2020 from Top Industry Leaders | by Steve Pratt  | Pacific Content">
            <a:extLst>
              <a:ext uri="{FF2B5EF4-FFF2-40B4-BE49-F238E27FC236}">
                <a16:creationId xmlns:a16="http://schemas.microsoft.com/office/drawing/2014/main" id="{486459F6-5C9D-E44F-BBD4-9D8281831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550" y="3968771"/>
            <a:ext cx="6333833" cy="307002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nchor - Crunchbase Company Profile &amp; Funding">
            <a:extLst>
              <a:ext uri="{FF2B5EF4-FFF2-40B4-BE49-F238E27FC236}">
                <a16:creationId xmlns:a16="http://schemas.microsoft.com/office/drawing/2014/main" id="{7722314A-FE55-BB4A-ACF4-E1C778E96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543" y="3968771"/>
            <a:ext cx="3070022" cy="30700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BAD9ED-0D56-FB4E-BB43-AA1FEB0BDB4C}"/>
              </a:ext>
            </a:extLst>
          </p:cNvPr>
          <p:cNvSpPr txBox="1"/>
          <p:nvPr/>
        </p:nvSpPr>
        <p:spPr>
          <a:xfrm>
            <a:off x="4684839" y="7331528"/>
            <a:ext cx="1959429" cy="507831"/>
          </a:xfrm>
          <a:prstGeom prst="rect">
            <a:avLst/>
          </a:prstGeom>
          <a:noFill/>
        </p:spPr>
        <p:txBody>
          <a:bodyPr wrap="square" rtlCol="0">
            <a:spAutoFit/>
          </a:bodyPr>
          <a:lstStyle/>
          <a:p>
            <a:r>
              <a:rPr lang="en-US" dirty="0" err="1"/>
              <a:t>Anchor.fm</a:t>
            </a:r>
            <a:endParaRPr lang="en-US" dirty="0"/>
          </a:p>
        </p:txBody>
      </p:sp>
      <p:sp>
        <p:nvSpPr>
          <p:cNvPr id="16" name="TextBox 15">
            <a:extLst>
              <a:ext uri="{FF2B5EF4-FFF2-40B4-BE49-F238E27FC236}">
                <a16:creationId xmlns:a16="http://schemas.microsoft.com/office/drawing/2014/main" id="{772DBB68-D76F-FE41-9D6E-269F4943BC81}"/>
              </a:ext>
            </a:extLst>
          </p:cNvPr>
          <p:cNvSpPr txBox="1"/>
          <p:nvPr/>
        </p:nvSpPr>
        <p:spPr>
          <a:xfrm>
            <a:off x="7660019" y="7284175"/>
            <a:ext cx="2683213" cy="507831"/>
          </a:xfrm>
          <a:prstGeom prst="rect">
            <a:avLst/>
          </a:prstGeom>
          <a:noFill/>
        </p:spPr>
        <p:txBody>
          <a:bodyPr wrap="square" rtlCol="0">
            <a:spAutoFit/>
          </a:bodyPr>
          <a:lstStyle/>
          <a:p>
            <a:r>
              <a:rPr lang="en-US" dirty="0"/>
              <a:t>Apple Podcasts</a:t>
            </a:r>
          </a:p>
        </p:txBody>
      </p:sp>
      <p:sp>
        <p:nvSpPr>
          <p:cNvPr id="17" name="TextBox 16">
            <a:extLst>
              <a:ext uri="{FF2B5EF4-FFF2-40B4-BE49-F238E27FC236}">
                <a16:creationId xmlns:a16="http://schemas.microsoft.com/office/drawing/2014/main" id="{8F0426BA-468B-5240-950E-3065DAC57307}"/>
              </a:ext>
            </a:extLst>
          </p:cNvPr>
          <p:cNvSpPr txBox="1"/>
          <p:nvPr/>
        </p:nvSpPr>
        <p:spPr>
          <a:xfrm>
            <a:off x="11663812" y="7284174"/>
            <a:ext cx="1396885" cy="507831"/>
          </a:xfrm>
          <a:prstGeom prst="rect">
            <a:avLst/>
          </a:prstGeom>
          <a:noFill/>
        </p:spPr>
        <p:txBody>
          <a:bodyPr wrap="square" rtlCol="0">
            <a:spAutoFit/>
          </a:bodyPr>
          <a:lstStyle/>
          <a:p>
            <a:r>
              <a:rPr lang="en-US" dirty="0"/>
              <a:t>Spotify</a:t>
            </a:r>
          </a:p>
        </p:txBody>
      </p:sp>
    </p:spTree>
    <p:extLst>
      <p:ext uri="{BB962C8B-B14F-4D97-AF65-F5344CB8AC3E}">
        <p14:creationId xmlns:p14="http://schemas.microsoft.com/office/powerpoint/2010/main" val="2397650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8D877B3-D348-4611-9BDB-C5374591D951}" type="slidenum">
              <a:rPr lang="en-US" smtClean="0"/>
              <a:pPr/>
              <a:t>26</a:t>
            </a:fld>
            <a:endParaRPr lang="en-US" dirty="0"/>
          </a:p>
        </p:txBody>
      </p:sp>
      <p:cxnSp>
        <p:nvCxnSpPr>
          <p:cNvPr id="11" name="Straight Connector 10">
            <a:extLst>
              <a:ext uri="{FF2B5EF4-FFF2-40B4-BE49-F238E27FC236}">
                <a16:creationId xmlns:a16="http://schemas.microsoft.com/office/drawing/2014/main" id="{B2737A0A-3950-9D4D-9B33-CED026EE56FC}"/>
              </a:ext>
            </a:extLst>
          </p:cNvPr>
          <p:cNvCxnSpPr/>
          <p:nvPr/>
        </p:nvCxnSpPr>
        <p:spPr>
          <a:xfrm>
            <a:off x="7767973" y="8152662"/>
            <a:ext cx="988142" cy="0"/>
          </a:xfrm>
          <a:prstGeom prst="line">
            <a:avLst/>
          </a:prstGeom>
          <a:ln>
            <a:solidFill>
              <a:srgbClr val="C7C8C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BCAEA6-5597-B74E-B6CE-1FC2B43EF845}"/>
              </a:ext>
            </a:extLst>
          </p:cNvPr>
          <p:cNvCxnSpPr/>
          <p:nvPr/>
        </p:nvCxnSpPr>
        <p:spPr>
          <a:xfrm>
            <a:off x="9861067" y="8152662"/>
            <a:ext cx="988142" cy="0"/>
          </a:xfrm>
          <a:prstGeom prst="line">
            <a:avLst/>
          </a:prstGeom>
          <a:ln>
            <a:solidFill>
              <a:srgbClr val="C7C8C8"/>
            </a:solidFill>
          </a:ln>
        </p:spPr>
        <p:style>
          <a:lnRef idx="1">
            <a:schemeClr val="accent1"/>
          </a:lnRef>
          <a:fillRef idx="0">
            <a:schemeClr val="accent1"/>
          </a:fillRef>
          <a:effectRef idx="0">
            <a:schemeClr val="accent1"/>
          </a:effectRef>
          <a:fontRef idx="minor">
            <a:schemeClr val="tx1"/>
          </a:fontRef>
        </p:style>
      </p:cxnSp>
      <p:sp>
        <p:nvSpPr>
          <p:cNvPr id="17" name="Shape 1717">
            <a:hlinkClick r:id="rId2"/>
            <a:extLst>
              <a:ext uri="{FF2B5EF4-FFF2-40B4-BE49-F238E27FC236}">
                <a16:creationId xmlns:a16="http://schemas.microsoft.com/office/drawing/2014/main" id="{4F79BA06-79FA-1145-9888-486128854646}"/>
              </a:ext>
            </a:extLst>
          </p:cNvPr>
          <p:cNvSpPr/>
          <p:nvPr/>
        </p:nvSpPr>
        <p:spPr>
          <a:xfrm>
            <a:off x="6948850" y="7887774"/>
            <a:ext cx="533294" cy="534954"/>
          </a:xfrm>
          <a:custGeom>
            <a:avLst/>
            <a:gdLst/>
            <a:ahLst/>
            <a:cxnLst>
              <a:cxn ang="0">
                <a:pos x="wd2" y="hd2"/>
              </a:cxn>
              <a:cxn ang="5400000">
                <a:pos x="wd2" y="hd2"/>
              </a:cxn>
              <a:cxn ang="10800000">
                <a:pos x="wd2" y="hd2"/>
              </a:cxn>
              <a:cxn ang="16200000">
                <a:pos x="wd2" y="hd2"/>
              </a:cxn>
            </a:cxnLst>
            <a:rect l="0" t="0" r="r" b="b"/>
            <a:pathLst>
              <a:path w="21600" h="21600" extrusionOk="0">
                <a:moveTo>
                  <a:pt x="10817" y="0"/>
                </a:moveTo>
                <a:cubicBezTo>
                  <a:pt x="4849" y="0"/>
                  <a:pt x="0" y="4841"/>
                  <a:pt x="0" y="10800"/>
                </a:cubicBezTo>
                <a:cubicBezTo>
                  <a:pt x="0" y="16759"/>
                  <a:pt x="4849" y="21600"/>
                  <a:pt x="10817" y="21600"/>
                </a:cubicBezTo>
                <a:cubicBezTo>
                  <a:pt x="16785" y="21600"/>
                  <a:pt x="21600" y="16759"/>
                  <a:pt x="21600" y="10800"/>
                </a:cubicBezTo>
                <a:cubicBezTo>
                  <a:pt x="21600" y="4841"/>
                  <a:pt x="16785" y="0"/>
                  <a:pt x="10817" y="0"/>
                </a:cubicBezTo>
                <a:close/>
                <a:moveTo>
                  <a:pt x="17972" y="17944"/>
                </a:moveTo>
                <a:cubicBezTo>
                  <a:pt x="16039" y="19873"/>
                  <a:pt x="13496" y="20923"/>
                  <a:pt x="10817" y="20923"/>
                </a:cubicBezTo>
                <a:cubicBezTo>
                  <a:pt x="8104" y="20923"/>
                  <a:pt x="5561" y="19873"/>
                  <a:pt x="3628" y="17944"/>
                </a:cubicBezTo>
                <a:cubicBezTo>
                  <a:pt x="1729" y="16048"/>
                  <a:pt x="678" y="13508"/>
                  <a:pt x="678" y="10800"/>
                </a:cubicBezTo>
                <a:cubicBezTo>
                  <a:pt x="678" y="8092"/>
                  <a:pt x="1729" y="5552"/>
                  <a:pt x="3628" y="3656"/>
                </a:cubicBezTo>
                <a:cubicBezTo>
                  <a:pt x="5561" y="1727"/>
                  <a:pt x="8104" y="677"/>
                  <a:pt x="10817" y="677"/>
                </a:cubicBezTo>
                <a:cubicBezTo>
                  <a:pt x="13496" y="677"/>
                  <a:pt x="16039" y="1727"/>
                  <a:pt x="17972" y="3656"/>
                </a:cubicBezTo>
                <a:cubicBezTo>
                  <a:pt x="19871" y="5552"/>
                  <a:pt x="20922" y="8092"/>
                  <a:pt x="20922" y="10800"/>
                </a:cubicBezTo>
                <a:cubicBezTo>
                  <a:pt x="20922" y="13508"/>
                  <a:pt x="19871" y="16048"/>
                  <a:pt x="17972" y="17944"/>
                </a:cubicBezTo>
                <a:close/>
                <a:moveTo>
                  <a:pt x="7053" y="5688"/>
                </a:moveTo>
                <a:cubicBezTo>
                  <a:pt x="14649" y="5688"/>
                  <a:pt x="14649" y="5688"/>
                  <a:pt x="14649" y="5688"/>
                </a:cubicBezTo>
                <a:cubicBezTo>
                  <a:pt x="15395" y="5688"/>
                  <a:pt x="15971" y="6263"/>
                  <a:pt x="15971" y="6974"/>
                </a:cubicBezTo>
                <a:cubicBezTo>
                  <a:pt x="15971" y="14558"/>
                  <a:pt x="15971" y="14558"/>
                  <a:pt x="15971" y="14558"/>
                </a:cubicBezTo>
                <a:cubicBezTo>
                  <a:pt x="15971" y="15303"/>
                  <a:pt x="15395" y="15912"/>
                  <a:pt x="14649" y="15912"/>
                </a:cubicBezTo>
                <a:cubicBezTo>
                  <a:pt x="7053" y="15912"/>
                  <a:pt x="7053" y="15912"/>
                  <a:pt x="7053" y="15912"/>
                </a:cubicBezTo>
                <a:cubicBezTo>
                  <a:pt x="6341" y="15912"/>
                  <a:pt x="5731" y="15303"/>
                  <a:pt x="5731" y="14558"/>
                </a:cubicBezTo>
                <a:cubicBezTo>
                  <a:pt x="5731" y="6974"/>
                  <a:pt x="5731" y="6974"/>
                  <a:pt x="5731" y="6974"/>
                </a:cubicBezTo>
                <a:cubicBezTo>
                  <a:pt x="5731" y="6263"/>
                  <a:pt x="6341" y="5688"/>
                  <a:pt x="7053" y="5688"/>
                </a:cubicBezTo>
                <a:close/>
                <a:moveTo>
                  <a:pt x="13191" y="6839"/>
                </a:moveTo>
                <a:cubicBezTo>
                  <a:pt x="12953" y="6839"/>
                  <a:pt x="12750" y="7008"/>
                  <a:pt x="12750" y="7279"/>
                </a:cubicBezTo>
                <a:cubicBezTo>
                  <a:pt x="12750" y="8362"/>
                  <a:pt x="12750" y="8362"/>
                  <a:pt x="12750" y="8362"/>
                </a:cubicBezTo>
                <a:cubicBezTo>
                  <a:pt x="12750" y="8633"/>
                  <a:pt x="12953" y="8803"/>
                  <a:pt x="13191" y="8803"/>
                </a:cubicBezTo>
                <a:cubicBezTo>
                  <a:pt x="14343" y="8803"/>
                  <a:pt x="14343" y="8803"/>
                  <a:pt x="14343" y="8803"/>
                </a:cubicBezTo>
                <a:cubicBezTo>
                  <a:pt x="14615" y="8803"/>
                  <a:pt x="14818" y="8633"/>
                  <a:pt x="14818" y="8362"/>
                </a:cubicBezTo>
                <a:cubicBezTo>
                  <a:pt x="14818" y="7279"/>
                  <a:pt x="14818" y="7279"/>
                  <a:pt x="14818" y="7279"/>
                </a:cubicBezTo>
                <a:cubicBezTo>
                  <a:pt x="14818" y="7008"/>
                  <a:pt x="14615" y="6839"/>
                  <a:pt x="14343" y="6839"/>
                </a:cubicBezTo>
                <a:cubicBezTo>
                  <a:pt x="13191" y="6839"/>
                  <a:pt x="13191" y="6839"/>
                  <a:pt x="13191" y="6839"/>
                </a:cubicBezTo>
                <a:close/>
                <a:moveTo>
                  <a:pt x="14818" y="9987"/>
                </a:moveTo>
                <a:cubicBezTo>
                  <a:pt x="13937" y="9987"/>
                  <a:pt x="13937" y="9987"/>
                  <a:pt x="13937" y="9987"/>
                </a:cubicBezTo>
                <a:cubicBezTo>
                  <a:pt x="14004" y="10258"/>
                  <a:pt x="14038" y="10563"/>
                  <a:pt x="14038" y="10868"/>
                </a:cubicBezTo>
                <a:cubicBezTo>
                  <a:pt x="14038" y="12561"/>
                  <a:pt x="12614" y="13949"/>
                  <a:pt x="10885" y="13949"/>
                </a:cubicBezTo>
                <a:cubicBezTo>
                  <a:pt x="9122" y="13949"/>
                  <a:pt x="7697" y="12561"/>
                  <a:pt x="7697" y="10868"/>
                </a:cubicBezTo>
                <a:cubicBezTo>
                  <a:pt x="7697" y="10563"/>
                  <a:pt x="7731" y="10258"/>
                  <a:pt x="7833" y="9987"/>
                </a:cubicBezTo>
                <a:cubicBezTo>
                  <a:pt x="6884" y="9987"/>
                  <a:pt x="6884" y="9987"/>
                  <a:pt x="6884" y="9987"/>
                </a:cubicBezTo>
                <a:cubicBezTo>
                  <a:pt x="6884" y="14321"/>
                  <a:pt x="6884" y="14321"/>
                  <a:pt x="6884" y="14321"/>
                </a:cubicBezTo>
                <a:cubicBezTo>
                  <a:pt x="6884" y="14524"/>
                  <a:pt x="7087" y="14727"/>
                  <a:pt x="7290" y="14727"/>
                </a:cubicBezTo>
                <a:cubicBezTo>
                  <a:pt x="14411" y="14727"/>
                  <a:pt x="14411" y="14727"/>
                  <a:pt x="14411" y="14727"/>
                </a:cubicBezTo>
                <a:cubicBezTo>
                  <a:pt x="14649" y="14727"/>
                  <a:pt x="14818" y="14524"/>
                  <a:pt x="14818" y="14321"/>
                </a:cubicBezTo>
                <a:cubicBezTo>
                  <a:pt x="14818" y="9987"/>
                  <a:pt x="14818" y="9987"/>
                  <a:pt x="14818" y="9987"/>
                </a:cubicBezTo>
                <a:close/>
                <a:moveTo>
                  <a:pt x="10885" y="8769"/>
                </a:moveTo>
                <a:cubicBezTo>
                  <a:pt x="9732" y="8769"/>
                  <a:pt x="8816" y="9649"/>
                  <a:pt x="8816" y="10766"/>
                </a:cubicBezTo>
                <a:cubicBezTo>
                  <a:pt x="8816" y="11850"/>
                  <a:pt x="9732" y="12730"/>
                  <a:pt x="10885" y="12730"/>
                </a:cubicBezTo>
                <a:cubicBezTo>
                  <a:pt x="12004" y="12730"/>
                  <a:pt x="12919" y="11850"/>
                  <a:pt x="12919" y="10766"/>
                </a:cubicBezTo>
                <a:cubicBezTo>
                  <a:pt x="12919" y="9649"/>
                  <a:pt x="12004" y="8769"/>
                  <a:pt x="10885" y="8769"/>
                </a:cubicBezTo>
                <a:close/>
              </a:path>
            </a:pathLst>
          </a:custGeom>
          <a:solidFill>
            <a:schemeClr val="tx1">
              <a:lumMod val="65000"/>
              <a:lumOff val="35000"/>
            </a:schemeClr>
          </a:solidFill>
          <a:ln w="12700">
            <a:miter lim="400000"/>
          </a:ln>
        </p:spPr>
        <p:txBody>
          <a:bodyPr lIns="17192" rIns="17192"/>
          <a:lstStyle/>
          <a:p>
            <a:pPr defTabSz="343791">
              <a:defRPr sz="1800">
                <a:solidFill>
                  <a:srgbClr val="000000"/>
                </a:solidFill>
                <a:latin typeface="Calibri"/>
                <a:ea typeface="Calibri"/>
                <a:cs typeface="Calibri"/>
                <a:sym typeface="Calibri"/>
              </a:defRPr>
            </a:pPr>
            <a:endParaRPr sz="677"/>
          </a:p>
        </p:txBody>
      </p:sp>
      <p:sp>
        <p:nvSpPr>
          <p:cNvPr id="18" name="Shape 1714">
            <a:extLst>
              <a:ext uri="{FF2B5EF4-FFF2-40B4-BE49-F238E27FC236}">
                <a16:creationId xmlns:a16="http://schemas.microsoft.com/office/drawing/2014/main" id="{0C394DBE-33C8-1248-9FC7-8355C8BA5C59}"/>
              </a:ext>
            </a:extLst>
          </p:cNvPr>
          <p:cNvSpPr/>
          <p:nvPr/>
        </p:nvSpPr>
        <p:spPr>
          <a:xfrm>
            <a:off x="9002616" y="7889434"/>
            <a:ext cx="533294" cy="533294"/>
          </a:xfrm>
          <a:custGeom>
            <a:avLst/>
            <a:gdLst/>
            <a:ahLst/>
            <a:cxnLst>
              <a:cxn ang="0">
                <a:pos x="wd2" y="hd2"/>
              </a:cxn>
              <a:cxn ang="5400000">
                <a:pos x="wd2" y="hd2"/>
              </a:cxn>
              <a:cxn ang="10800000">
                <a:pos x="wd2" y="hd2"/>
              </a:cxn>
              <a:cxn ang="16200000">
                <a:pos x="wd2" y="hd2"/>
              </a:cxn>
            </a:cxnLst>
            <a:rect l="0" t="0" r="r" b="b"/>
            <a:pathLst>
              <a:path w="21600" h="21600" extrusionOk="0">
                <a:moveTo>
                  <a:pt x="11902" y="9175"/>
                </a:moveTo>
                <a:cubicBezTo>
                  <a:pt x="13937" y="9175"/>
                  <a:pt x="13937" y="9175"/>
                  <a:pt x="13937" y="9175"/>
                </a:cubicBezTo>
                <a:cubicBezTo>
                  <a:pt x="13699" y="11240"/>
                  <a:pt x="13699" y="11240"/>
                  <a:pt x="13699" y="11240"/>
                </a:cubicBezTo>
                <a:cubicBezTo>
                  <a:pt x="11902" y="11240"/>
                  <a:pt x="11902" y="11240"/>
                  <a:pt x="11902" y="11240"/>
                </a:cubicBezTo>
                <a:cubicBezTo>
                  <a:pt x="11902" y="17402"/>
                  <a:pt x="11902" y="17402"/>
                  <a:pt x="11902" y="17402"/>
                </a:cubicBezTo>
                <a:cubicBezTo>
                  <a:pt x="9257" y="17402"/>
                  <a:pt x="9257" y="17402"/>
                  <a:pt x="9257" y="17402"/>
                </a:cubicBezTo>
                <a:cubicBezTo>
                  <a:pt x="9257" y="11240"/>
                  <a:pt x="9257" y="11240"/>
                  <a:pt x="9257" y="11240"/>
                </a:cubicBezTo>
                <a:cubicBezTo>
                  <a:pt x="7765" y="11240"/>
                  <a:pt x="7765" y="11240"/>
                  <a:pt x="7765" y="11240"/>
                </a:cubicBezTo>
                <a:cubicBezTo>
                  <a:pt x="7765" y="9175"/>
                  <a:pt x="7765" y="9175"/>
                  <a:pt x="7765" y="9175"/>
                </a:cubicBezTo>
                <a:cubicBezTo>
                  <a:pt x="9257" y="9175"/>
                  <a:pt x="9257" y="9175"/>
                  <a:pt x="9257" y="9175"/>
                </a:cubicBezTo>
                <a:cubicBezTo>
                  <a:pt x="9257" y="7821"/>
                  <a:pt x="9257" y="7821"/>
                  <a:pt x="9257" y="7821"/>
                </a:cubicBezTo>
                <a:cubicBezTo>
                  <a:pt x="9257" y="6094"/>
                  <a:pt x="9969" y="5112"/>
                  <a:pt x="12173" y="5112"/>
                </a:cubicBezTo>
                <a:cubicBezTo>
                  <a:pt x="13937" y="5112"/>
                  <a:pt x="13937" y="5112"/>
                  <a:pt x="13937" y="5112"/>
                </a:cubicBezTo>
                <a:cubicBezTo>
                  <a:pt x="13937" y="7144"/>
                  <a:pt x="13937" y="7144"/>
                  <a:pt x="13937" y="7144"/>
                </a:cubicBezTo>
                <a:cubicBezTo>
                  <a:pt x="12885" y="7144"/>
                  <a:pt x="12885" y="7144"/>
                  <a:pt x="12885" y="7144"/>
                </a:cubicBezTo>
                <a:cubicBezTo>
                  <a:pt x="12038" y="7144"/>
                  <a:pt x="11902" y="7414"/>
                  <a:pt x="11902" y="7956"/>
                </a:cubicBezTo>
                <a:lnTo>
                  <a:pt x="11902" y="9175"/>
                </a:lnTo>
                <a:close/>
                <a:moveTo>
                  <a:pt x="21600" y="10800"/>
                </a:moveTo>
                <a:cubicBezTo>
                  <a:pt x="21600" y="16759"/>
                  <a:pt x="16785" y="21600"/>
                  <a:pt x="10817" y="21600"/>
                </a:cubicBezTo>
                <a:cubicBezTo>
                  <a:pt x="4849" y="21600"/>
                  <a:pt x="0" y="16759"/>
                  <a:pt x="0" y="10800"/>
                </a:cubicBezTo>
                <a:cubicBezTo>
                  <a:pt x="0" y="4841"/>
                  <a:pt x="4849" y="0"/>
                  <a:pt x="10817" y="0"/>
                </a:cubicBezTo>
                <a:cubicBezTo>
                  <a:pt x="16785" y="0"/>
                  <a:pt x="21600" y="4841"/>
                  <a:pt x="21600" y="10800"/>
                </a:cubicBezTo>
                <a:close/>
                <a:moveTo>
                  <a:pt x="20922" y="10800"/>
                </a:moveTo>
                <a:cubicBezTo>
                  <a:pt x="20922" y="8092"/>
                  <a:pt x="19871" y="5552"/>
                  <a:pt x="17972" y="3656"/>
                </a:cubicBezTo>
                <a:cubicBezTo>
                  <a:pt x="16039" y="1727"/>
                  <a:pt x="13496" y="677"/>
                  <a:pt x="10817" y="677"/>
                </a:cubicBezTo>
                <a:cubicBezTo>
                  <a:pt x="8104" y="677"/>
                  <a:pt x="5561" y="1727"/>
                  <a:pt x="3628" y="3656"/>
                </a:cubicBezTo>
                <a:cubicBezTo>
                  <a:pt x="1729" y="5552"/>
                  <a:pt x="678" y="8092"/>
                  <a:pt x="678" y="10800"/>
                </a:cubicBezTo>
                <a:cubicBezTo>
                  <a:pt x="678" y="13508"/>
                  <a:pt x="1729" y="16048"/>
                  <a:pt x="3628" y="17944"/>
                </a:cubicBezTo>
                <a:cubicBezTo>
                  <a:pt x="5561" y="19873"/>
                  <a:pt x="8104" y="20923"/>
                  <a:pt x="10817" y="20923"/>
                </a:cubicBezTo>
                <a:cubicBezTo>
                  <a:pt x="13496" y="20923"/>
                  <a:pt x="16039" y="19873"/>
                  <a:pt x="17972" y="17944"/>
                </a:cubicBezTo>
                <a:cubicBezTo>
                  <a:pt x="19871" y="16048"/>
                  <a:pt x="20922" y="13508"/>
                  <a:pt x="20922" y="10800"/>
                </a:cubicBezTo>
                <a:close/>
              </a:path>
            </a:pathLst>
          </a:custGeom>
          <a:solidFill>
            <a:schemeClr val="tx1">
              <a:lumMod val="65000"/>
              <a:lumOff val="35000"/>
            </a:schemeClr>
          </a:solidFill>
          <a:ln w="12700">
            <a:miter lim="400000"/>
          </a:ln>
        </p:spPr>
        <p:txBody>
          <a:bodyPr lIns="17192" rIns="17192"/>
          <a:lstStyle/>
          <a:p>
            <a:pPr defTabSz="343791">
              <a:defRPr sz="1800">
                <a:solidFill>
                  <a:srgbClr val="000000"/>
                </a:solidFill>
                <a:latin typeface="Calibri"/>
                <a:ea typeface="Calibri"/>
                <a:cs typeface="Calibri"/>
                <a:sym typeface="Calibri"/>
              </a:defRPr>
            </a:pPr>
            <a:endParaRPr sz="677"/>
          </a:p>
        </p:txBody>
      </p:sp>
      <p:sp>
        <p:nvSpPr>
          <p:cNvPr id="19" name="Shape 1716">
            <a:extLst>
              <a:ext uri="{FF2B5EF4-FFF2-40B4-BE49-F238E27FC236}">
                <a16:creationId xmlns:a16="http://schemas.microsoft.com/office/drawing/2014/main" id="{81294506-7EA6-D34A-8DCC-B1C83F05247F}"/>
              </a:ext>
            </a:extLst>
          </p:cNvPr>
          <p:cNvSpPr/>
          <p:nvPr/>
        </p:nvSpPr>
        <p:spPr>
          <a:xfrm>
            <a:off x="11174366" y="7886015"/>
            <a:ext cx="533294" cy="533294"/>
          </a:xfrm>
          <a:custGeom>
            <a:avLst/>
            <a:gdLst/>
            <a:ahLst/>
            <a:cxnLst>
              <a:cxn ang="0">
                <a:pos x="wd2" y="hd2"/>
              </a:cxn>
              <a:cxn ang="5400000">
                <a:pos x="wd2" y="hd2"/>
              </a:cxn>
              <a:cxn ang="10800000">
                <a:pos x="wd2" y="hd2"/>
              </a:cxn>
              <a:cxn ang="16200000">
                <a:pos x="wd2" y="hd2"/>
              </a:cxn>
            </a:cxnLst>
            <a:rect l="0" t="0" r="r" b="b"/>
            <a:pathLst>
              <a:path w="21600" h="21600" extrusionOk="0">
                <a:moveTo>
                  <a:pt x="16717" y="8667"/>
                </a:moveTo>
                <a:cubicBezTo>
                  <a:pt x="16717" y="8803"/>
                  <a:pt x="16717" y="8904"/>
                  <a:pt x="16717" y="9039"/>
                </a:cubicBezTo>
                <a:cubicBezTo>
                  <a:pt x="16717" y="12594"/>
                  <a:pt x="14004" y="16691"/>
                  <a:pt x="9054" y="16691"/>
                </a:cubicBezTo>
                <a:cubicBezTo>
                  <a:pt x="7528" y="16691"/>
                  <a:pt x="6104" y="16251"/>
                  <a:pt x="4917" y="15472"/>
                </a:cubicBezTo>
                <a:cubicBezTo>
                  <a:pt x="5120" y="15506"/>
                  <a:pt x="5324" y="15540"/>
                  <a:pt x="5561" y="15540"/>
                </a:cubicBezTo>
                <a:cubicBezTo>
                  <a:pt x="6816" y="15540"/>
                  <a:pt x="7969" y="15100"/>
                  <a:pt x="8884" y="14389"/>
                </a:cubicBezTo>
                <a:cubicBezTo>
                  <a:pt x="7731" y="14355"/>
                  <a:pt x="6714" y="13576"/>
                  <a:pt x="6375" y="12493"/>
                </a:cubicBezTo>
                <a:cubicBezTo>
                  <a:pt x="6544" y="12527"/>
                  <a:pt x="6714" y="12561"/>
                  <a:pt x="6884" y="12561"/>
                </a:cubicBezTo>
                <a:cubicBezTo>
                  <a:pt x="7121" y="12561"/>
                  <a:pt x="7358" y="12527"/>
                  <a:pt x="7596" y="12459"/>
                </a:cubicBezTo>
                <a:cubicBezTo>
                  <a:pt x="6375" y="12222"/>
                  <a:pt x="5425" y="11105"/>
                  <a:pt x="5425" y="9818"/>
                </a:cubicBezTo>
                <a:cubicBezTo>
                  <a:pt x="5425" y="9818"/>
                  <a:pt x="5425" y="9784"/>
                  <a:pt x="5425" y="9784"/>
                </a:cubicBezTo>
                <a:cubicBezTo>
                  <a:pt x="5798" y="9987"/>
                  <a:pt x="6205" y="10089"/>
                  <a:pt x="6646" y="10123"/>
                </a:cubicBezTo>
                <a:cubicBezTo>
                  <a:pt x="5934" y="9649"/>
                  <a:pt x="5459" y="8803"/>
                  <a:pt x="5459" y="7888"/>
                </a:cubicBezTo>
                <a:cubicBezTo>
                  <a:pt x="5459" y="7381"/>
                  <a:pt x="5595" y="6907"/>
                  <a:pt x="5832" y="6534"/>
                </a:cubicBezTo>
                <a:cubicBezTo>
                  <a:pt x="7155" y="8159"/>
                  <a:pt x="9155" y="9209"/>
                  <a:pt x="11393" y="9344"/>
                </a:cubicBezTo>
                <a:cubicBezTo>
                  <a:pt x="11326" y="9141"/>
                  <a:pt x="11326" y="8938"/>
                  <a:pt x="11326" y="8735"/>
                </a:cubicBezTo>
                <a:cubicBezTo>
                  <a:pt x="11326" y="7245"/>
                  <a:pt x="12512" y="6026"/>
                  <a:pt x="14004" y="6026"/>
                </a:cubicBezTo>
                <a:cubicBezTo>
                  <a:pt x="14784" y="6026"/>
                  <a:pt x="15496" y="6365"/>
                  <a:pt x="15971" y="6873"/>
                </a:cubicBezTo>
                <a:cubicBezTo>
                  <a:pt x="16581" y="6771"/>
                  <a:pt x="17192" y="6534"/>
                  <a:pt x="17700" y="6229"/>
                </a:cubicBezTo>
                <a:cubicBezTo>
                  <a:pt x="17497" y="6839"/>
                  <a:pt x="17056" y="7381"/>
                  <a:pt x="16514" y="7719"/>
                </a:cubicBezTo>
                <a:cubicBezTo>
                  <a:pt x="17056" y="7651"/>
                  <a:pt x="17565" y="7516"/>
                  <a:pt x="18073" y="7279"/>
                </a:cubicBezTo>
                <a:cubicBezTo>
                  <a:pt x="17700" y="7821"/>
                  <a:pt x="17226" y="8295"/>
                  <a:pt x="16717" y="8667"/>
                </a:cubicBezTo>
                <a:close/>
                <a:moveTo>
                  <a:pt x="21600" y="10800"/>
                </a:moveTo>
                <a:cubicBezTo>
                  <a:pt x="21600" y="16759"/>
                  <a:pt x="16785" y="21600"/>
                  <a:pt x="10817" y="21600"/>
                </a:cubicBezTo>
                <a:cubicBezTo>
                  <a:pt x="4849" y="21600"/>
                  <a:pt x="0" y="16759"/>
                  <a:pt x="0" y="10800"/>
                </a:cubicBezTo>
                <a:cubicBezTo>
                  <a:pt x="0" y="4841"/>
                  <a:pt x="4849" y="0"/>
                  <a:pt x="10817" y="0"/>
                </a:cubicBezTo>
                <a:cubicBezTo>
                  <a:pt x="16785" y="0"/>
                  <a:pt x="21600" y="4841"/>
                  <a:pt x="21600" y="10800"/>
                </a:cubicBezTo>
                <a:close/>
                <a:moveTo>
                  <a:pt x="20922" y="10800"/>
                </a:moveTo>
                <a:cubicBezTo>
                  <a:pt x="20922" y="8092"/>
                  <a:pt x="19871" y="5552"/>
                  <a:pt x="17972" y="3656"/>
                </a:cubicBezTo>
                <a:cubicBezTo>
                  <a:pt x="16039" y="1727"/>
                  <a:pt x="13496" y="677"/>
                  <a:pt x="10817" y="677"/>
                </a:cubicBezTo>
                <a:cubicBezTo>
                  <a:pt x="8104" y="677"/>
                  <a:pt x="5561" y="1727"/>
                  <a:pt x="3628" y="3656"/>
                </a:cubicBezTo>
                <a:cubicBezTo>
                  <a:pt x="1729" y="5552"/>
                  <a:pt x="678" y="8092"/>
                  <a:pt x="678" y="10800"/>
                </a:cubicBezTo>
                <a:cubicBezTo>
                  <a:pt x="678" y="13508"/>
                  <a:pt x="1729" y="16048"/>
                  <a:pt x="3628" y="17944"/>
                </a:cubicBezTo>
                <a:cubicBezTo>
                  <a:pt x="5561" y="19873"/>
                  <a:pt x="8104" y="20923"/>
                  <a:pt x="10817" y="20923"/>
                </a:cubicBezTo>
                <a:cubicBezTo>
                  <a:pt x="13496" y="20923"/>
                  <a:pt x="16039" y="19873"/>
                  <a:pt x="17972" y="17944"/>
                </a:cubicBezTo>
                <a:cubicBezTo>
                  <a:pt x="19871" y="16048"/>
                  <a:pt x="20922" y="13508"/>
                  <a:pt x="20922" y="10800"/>
                </a:cubicBezTo>
                <a:close/>
              </a:path>
            </a:pathLst>
          </a:custGeom>
          <a:solidFill>
            <a:schemeClr val="tx1">
              <a:lumMod val="65000"/>
              <a:lumOff val="35000"/>
            </a:schemeClr>
          </a:solidFill>
          <a:ln w="12700">
            <a:miter lim="400000"/>
          </a:ln>
        </p:spPr>
        <p:txBody>
          <a:bodyPr lIns="17192" rIns="17192"/>
          <a:lstStyle/>
          <a:p>
            <a:pPr defTabSz="343791">
              <a:defRPr sz="1800">
                <a:solidFill>
                  <a:srgbClr val="000000"/>
                </a:solidFill>
                <a:latin typeface="Calibri"/>
                <a:ea typeface="Calibri"/>
                <a:cs typeface="Calibri"/>
                <a:sym typeface="Calibri"/>
              </a:defRPr>
            </a:pPr>
            <a:endParaRPr sz="677"/>
          </a:p>
        </p:txBody>
      </p:sp>
      <p:sp>
        <p:nvSpPr>
          <p:cNvPr id="20" name="TextBox 19">
            <a:extLst>
              <a:ext uri="{FF2B5EF4-FFF2-40B4-BE49-F238E27FC236}">
                <a16:creationId xmlns:a16="http://schemas.microsoft.com/office/drawing/2014/main" id="{2CFC6404-8B61-494D-AE8D-F82F8C8BB3A7}"/>
              </a:ext>
            </a:extLst>
          </p:cNvPr>
          <p:cNvSpPr txBox="1"/>
          <p:nvPr/>
        </p:nvSpPr>
        <p:spPr>
          <a:xfrm>
            <a:off x="7756069" y="8440574"/>
            <a:ext cx="3024787" cy="461665"/>
          </a:xfrm>
          <a:prstGeom prst="rect">
            <a:avLst/>
          </a:prstGeom>
          <a:noFill/>
        </p:spPr>
        <p:txBody>
          <a:bodyPr wrap="square" rtlCol="0">
            <a:spAutoFit/>
          </a:bodyPr>
          <a:lstStyle/>
          <a:p>
            <a:pPr algn="ctr"/>
            <a:r>
              <a:rPr lang="en-US" sz="2400" dirty="0"/>
              <a:t>@</a:t>
            </a:r>
            <a:r>
              <a:rPr lang="en-US" sz="2400" dirty="0" err="1"/>
              <a:t>socializemedia</a:t>
            </a:r>
            <a:endParaRPr lang="en-US" sz="2400" dirty="0"/>
          </a:p>
        </p:txBody>
      </p:sp>
      <p:sp>
        <p:nvSpPr>
          <p:cNvPr id="27" name="Текст 18">
            <a:extLst>
              <a:ext uri="{FF2B5EF4-FFF2-40B4-BE49-F238E27FC236}">
                <a16:creationId xmlns:a16="http://schemas.microsoft.com/office/drawing/2014/main" id="{2A5BD868-7A2A-DC43-9A64-97D494E393C6}"/>
              </a:ext>
            </a:extLst>
          </p:cNvPr>
          <p:cNvSpPr txBox="1">
            <a:spLocks/>
          </p:cNvSpPr>
          <p:nvPr/>
        </p:nvSpPr>
        <p:spPr>
          <a:xfrm>
            <a:off x="5730324" y="3925971"/>
            <a:ext cx="6827351" cy="2436645"/>
          </a:xfrm>
          <a:prstGeom prst="rect">
            <a:avLst/>
          </a:prstGeom>
        </p:spPr>
        <p:txBody>
          <a:bodyPr/>
          <a:lstStyle>
            <a:lvl1pPr marL="0" marR="0" indent="0" algn="l" defTabSz="1360314" rtl="0" eaLnBrk="1" fontAlgn="auto" latinLnBrk="0" hangingPunct="1">
              <a:lnSpc>
                <a:spcPct val="100000"/>
              </a:lnSpc>
              <a:spcBef>
                <a:spcPts val="744"/>
              </a:spcBef>
              <a:spcAft>
                <a:spcPts val="0"/>
              </a:spcAft>
              <a:buClrTx/>
              <a:buSzPct val="100000"/>
              <a:buFontTx/>
              <a:buNone/>
              <a:tabLst/>
              <a:defRPr sz="1500" b="0" kern="1200">
                <a:solidFill>
                  <a:schemeClr val="tx1"/>
                </a:solidFill>
                <a:latin typeface="+mn-lt"/>
                <a:ea typeface="+mn-ea"/>
                <a:cs typeface="+mn-cs"/>
              </a:defRPr>
            </a:lvl1pPr>
            <a:lvl2pPr marL="0" indent="0" algn="l"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l"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l" defTabSz="1360314" rtl="0" eaLnBrk="1" latinLnBrk="0" hangingPunct="1">
              <a:lnSpc>
                <a:spcPct val="10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l"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r>
              <a:rPr lang="en-US" sz="7200" b="1" dirty="0">
                <a:latin typeface="Montserrat" pitchFamily="2" charset="77"/>
              </a:rPr>
              <a:t>THANK YOU!</a:t>
            </a:r>
          </a:p>
        </p:txBody>
      </p:sp>
    </p:spTree>
    <p:extLst>
      <p:ext uri="{BB962C8B-B14F-4D97-AF65-F5344CB8AC3E}">
        <p14:creationId xmlns:p14="http://schemas.microsoft.com/office/powerpoint/2010/main" val="13395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3</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778933" y="812132"/>
            <a:ext cx="15985067" cy="1430052"/>
          </a:xfrm>
        </p:spPr>
        <p:txBody>
          <a:bodyPr/>
          <a:lstStyle/>
          <a:p>
            <a:pPr algn="ctr"/>
            <a:r>
              <a:rPr lang="en-US" dirty="0"/>
              <a:t>What is a podcast?</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4" name="Text Placeholder 3">
            <a:extLst>
              <a:ext uri="{FF2B5EF4-FFF2-40B4-BE49-F238E27FC236}">
                <a16:creationId xmlns:a16="http://schemas.microsoft.com/office/drawing/2014/main" id="{5AE67518-7E61-AF41-BA27-5F2E1C11DACD}"/>
              </a:ext>
            </a:extLst>
          </p:cNvPr>
          <p:cNvSpPr>
            <a:spLocks noGrp="1"/>
          </p:cNvSpPr>
          <p:nvPr>
            <p:ph type="body" sz="quarter" idx="39"/>
          </p:nvPr>
        </p:nvSpPr>
        <p:spPr>
          <a:xfrm>
            <a:off x="3369285" y="3113517"/>
            <a:ext cx="11549429" cy="2740299"/>
          </a:xfrm>
        </p:spPr>
        <p:txBody>
          <a:bodyPr/>
          <a:lstStyle/>
          <a:p>
            <a:pPr algn="ctr"/>
            <a:r>
              <a:rPr lang="en-GB" sz="4800" dirty="0">
                <a:effectLst/>
                <a:latin typeface="Helvetica Neue" panose="02000503000000020004" pitchFamily="2" charset="0"/>
              </a:rPr>
              <a:t>What podcasts do you listen to?</a:t>
            </a:r>
          </a:p>
          <a:p>
            <a:pPr algn="ctr"/>
            <a:endParaRPr lang="en-GB" sz="4800" dirty="0">
              <a:latin typeface="Helvetica Neue" panose="02000503000000020004" pitchFamily="2" charset="0"/>
            </a:endParaRPr>
          </a:p>
          <a:p>
            <a:pPr algn="ctr"/>
            <a:r>
              <a:rPr lang="en-GB" sz="4800" dirty="0">
                <a:effectLst/>
                <a:latin typeface="Helvetica Neue" panose="02000503000000020004" pitchFamily="2" charset="0"/>
              </a:rPr>
              <a:t>Why?</a:t>
            </a:r>
          </a:p>
          <a:p>
            <a:endParaRPr lang="en-GB" sz="2000" dirty="0">
              <a:effectLst/>
              <a:latin typeface="Helvetica Neue" panose="02000503000000020004" pitchFamily="2" charset="0"/>
            </a:endParaRPr>
          </a:p>
          <a:p>
            <a:endParaRPr lang="en-GB" sz="3200" i="1" dirty="0">
              <a:effectLst/>
              <a:latin typeface="Helvetica Neue" panose="02000503000000020004" pitchFamily="2" charset="0"/>
            </a:endParaRPr>
          </a:p>
          <a:p>
            <a:endParaRPr lang="en-GB" sz="3200" i="1" dirty="0">
              <a:latin typeface="Helvetica Neue" panose="02000503000000020004" pitchFamily="2" charset="0"/>
            </a:endParaRPr>
          </a:p>
          <a:p>
            <a:endParaRPr lang="en-GB" sz="3200" dirty="0">
              <a:effectLst/>
              <a:latin typeface="Helvetica Neue" panose="02000503000000020004" pitchFamily="2" charset="0"/>
            </a:endParaRPr>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97959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D8D877B3-D348-4611-9BDB-C5374591D951}" type="slidenum">
              <a:rPr lang="en-US" smtClean="0"/>
              <a:pPr/>
              <a:t>4</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778933" y="812132"/>
            <a:ext cx="15985067" cy="1430052"/>
          </a:xfrm>
        </p:spPr>
        <p:txBody>
          <a:bodyPr/>
          <a:lstStyle/>
          <a:p>
            <a:pPr algn="ctr"/>
            <a:r>
              <a:rPr lang="en-US" dirty="0"/>
              <a:t>Why use a podcast?</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5" name="Text Placeholder 4">
            <a:extLst>
              <a:ext uri="{FF2B5EF4-FFF2-40B4-BE49-F238E27FC236}">
                <a16:creationId xmlns:a16="http://schemas.microsoft.com/office/drawing/2014/main" id="{F7491A3C-57D0-83EA-0006-71C2AACAC139}"/>
              </a:ext>
            </a:extLst>
          </p:cNvPr>
          <p:cNvSpPr>
            <a:spLocks noGrp="1"/>
          </p:cNvSpPr>
          <p:nvPr>
            <p:ph type="body" sz="quarter" idx="39"/>
          </p:nvPr>
        </p:nvSpPr>
        <p:spPr/>
        <p:txBody>
          <a:bodyPr/>
          <a:lstStyle/>
          <a:p>
            <a:endParaRPr lang="en-US"/>
          </a:p>
        </p:txBody>
      </p:sp>
      <p:pic>
        <p:nvPicPr>
          <p:cNvPr id="11" name="Picture 10" descr="Map&#10;&#10;Description automatically generated">
            <a:extLst>
              <a:ext uri="{FF2B5EF4-FFF2-40B4-BE49-F238E27FC236}">
                <a16:creationId xmlns:a16="http://schemas.microsoft.com/office/drawing/2014/main" id="{4639BA10-7DD3-C5E3-F975-F0987F2D7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016" y="-1322614"/>
            <a:ext cx="21781591" cy="12252145"/>
          </a:xfrm>
          <a:prstGeom prst="rect">
            <a:avLst/>
          </a:prstGeom>
        </p:spPr>
      </p:pic>
      <p:sp>
        <p:nvSpPr>
          <p:cNvPr id="13" name="Text Placeholder 3">
            <a:extLst>
              <a:ext uri="{FF2B5EF4-FFF2-40B4-BE49-F238E27FC236}">
                <a16:creationId xmlns:a16="http://schemas.microsoft.com/office/drawing/2014/main" id="{AAB47C89-C009-BECC-DC71-D60FC0F4E2A5}"/>
              </a:ext>
            </a:extLst>
          </p:cNvPr>
          <p:cNvSpPr txBox="1">
            <a:spLocks/>
          </p:cNvSpPr>
          <p:nvPr/>
        </p:nvSpPr>
        <p:spPr>
          <a:xfrm>
            <a:off x="11405018" y="3845558"/>
            <a:ext cx="5586420"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r>
              <a:rPr lang="en-GB" sz="3600" dirty="0">
                <a:latin typeface="Helvetica Neue" panose="02000503000000020004" pitchFamily="2" charset="0"/>
              </a:rPr>
              <a:t>Over 17.5 million people listen to podcasts last year in the UK with the 2 most popular being </a:t>
            </a:r>
            <a:r>
              <a:rPr lang="en-GB" sz="3600" b="1" dirty="0">
                <a:latin typeface="Helvetica Neue" panose="02000503000000020004" pitchFamily="2" charset="0"/>
              </a:rPr>
              <a:t>Joe Rogan </a:t>
            </a:r>
            <a:r>
              <a:rPr lang="en-GB" sz="3600" dirty="0">
                <a:latin typeface="Helvetica Neue" panose="02000503000000020004" pitchFamily="2" charset="0"/>
              </a:rPr>
              <a:t>and </a:t>
            </a:r>
            <a:r>
              <a:rPr lang="en-GB" sz="3600" b="1" dirty="0">
                <a:latin typeface="Helvetica Neue" panose="02000503000000020004" pitchFamily="2" charset="0"/>
              </a:rPr>
              <a:t>Steven </a:t>
            </a:r>
            <a:r>
              <a:rPr lang="en-GB" sz="3600" b="1" dirty="0" err="1">
                <a:latin typeface="Helvetica Neue" panose="02000503000000020004" pitchFamily="2" charset="0"/>
              </a:rPr>
              <a:t>Barlett</a:t>
            </a:r>
            <a:endParaRPr lang="en-GB" sz="3600" b="1" dirty="0">
              <a:latin typeface="Helvetica Neue" panose="02000503000000020004" pitchFamily="2" charset="0"/>
            </a:endParaRPr>
          </a:p>
          <a:p>
            <a:br>
              <a:rPr lang="en-GB" sz="3600" dirty="0">
                <a:latin typeface="Helvetica Neue" panose="02000503000000020004" pitchFamily="2" charset="0"/>
              </a:rPr>
            </a:br>
            <a:endParaRPr lang="en-GB" sz="3600" dirty="0">
              <a:latin typeface="Helvetica Neue" panose="02000503000000020004" pitchFamily="2" charset="0"/>
            </a:endParaRPr>
          </a:p>
          <a:p>
            <a:endParaRPr lang="en-GB" sz="3200" dirty="0">
              <a:latin typeface="Helvetica Neue" panose="02000503000000020004" pitchFamily="2" charset="0"/>
            </a:endParaRPr>
          </a:p>
        </p:txBody>
      </p:sp>
    </p:spTree>
    <p:extLst>
      <p:ext uri="{BB962C8B-B14F-4D97-AF65-F5344CB8AC3E}">
        <p14:creationId xmlns:p14="http://schemas.microsoft.com/office/powerpoint/2010/main" val="182976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erson wearing headphones&#10;&#10;Description automatically generated with low confidence">
            <a:extLst>
              <a:ext uri="{FF2B5EF4-FFF2-40B4-BE49-F238E27FC236}">
                <a16:creationId xmlns:a16="http://schemas.microsoft.com/office/drawing/2014/main" id="{2BF0AEA5-9CF2-52FA-62B1-9BD51FC00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
            <a:ext cx="18289412" cy="10287794"/>
          </a:xfrm>
          <a:prstGeom prst="rect">
            <a:avLst/>
          </a:prstGeom>
        </p:spPr>
      </p:pic>
      <p:sp>
        <p:nvSpPr>
          <p:cNvPr id="3" name="Номер слайда 2"/>
          <p:cNvSpPr>
            <a:spLocks noGrp="1"/>
          </p:cNvSpPr>
          <p:nvPr>
            <p:ph type="sldNum" sz="quarter" idx="4"/>
          </p:nvPr>
        </p:nvSpPr>
        <p:spPr/>
        <p:txBody>
          <a:bodyPr/>
          <a:lstStyle/>
          <a:p>
            <a:fld id="{D8D877B3-D348-4611-9BDB-C5374591D951}" type="slidenum">
              <a:rPr lang="en-US" smtClean="0"/>
              <a:pPr/>
              <a:t>5</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3770765" y="417870"/>
            <a:ext cx="15985067" cy="1430052"/>
          </a:xfrm>
        </p:spPr>
        <p:txBody>
          <a:bodyPr/>
          <a:lstStyle/>
          <a:p>
            <a:pPr algn="ctr"/>
            <a:r>
              <a:rPr lang="en-US" sz="4400" dirty="0">
                <a:solidFill>
                  <a:schemeClr val="bg1"/>
                </a:solidFill>
              </a:rPr>
              <a:t>Why use a podcast?</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6" name="Text Placeholder 3">
            <a:extLst>
              <a:ext uri="{FF2B5EF4-FFF2-40B4-BE49-F238E27FC236}">
                <a16:creationId xmlns:a16="http://schemas.microsoft.com/office/drawing/2014/main" id="{2DED3009-B356-12B8-B9C6-3771DD02B738}"/>
              </a:ext>
            </a:extLst>
          </p:cNvPr>
          <p:cNvSpPr txBox="1">
            <a:spLocks/>
          </p:cNvSpPr>
          <p:nvPr/>
        </p:nvSpPr>
        <p:spPr>
          <a:xfrm>
            <a:off x="931333" y="1532708"/>
            <a:ext cx="7283983"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r>
              <a:rPr lang="en-GB" sz="2400" dirty="0">
                <a:solidFill>
                  <a:schemeClr val="bg1"/>
                </a:solidFill>
                <a:latin typeface="Helvetica Neue" panose="02000503000000020004" pitchFamily="2" charset="0"/>
              </a:rPr>
              <a:t>A study into Podcasting as an educational tool entitled: </a:t>
            </a:r>
            <a:r>
              <a:rPr lang="en-GB" sz="2400" b="1" dirty="0">
                <a:solidFill>
                  <a:schemeClr val="bg1"/>
                </a:solidFill>
                <a:latin typeface="Helvetica Neue" panose="02000503000000020004" pitchFamily="2" charset="0"/>
              </a:rPr>
              <a:t>Pedagogy, Podcasts, and Politics: What Role Does Podcasting Have in Planning Education? published in 2022 by Thomas Moore provided many positive conclusions such as enhancing student engagement, stating that </a:t>
            </a:r>
            <a:r>
              <a:rPr lang="en-GB" sz="2400" dirty="0">
                <a:solidFill>
                  <a:schemeClr val="bg1"/>
                </a:solidFill>
                <a:latin typeface="Helvetica Neue" panose="02000503000000020004" pitchFamily="2" charset="0"/>
              </a:rPr>
              <a:t>podcasts are argued to present “exciting prospects for authentic learning and assessment” situated in wider contexts relevant to the field of study. As well as overcoming issues around inclusivity. The paper also went on to cite that providing institutional support could overcome issues of unfamiliarity, access, and resource constraint that may affect student engagement.</a:t>
            </a:r>
          </a:p>
          <a:p>
            <a:endParaRPr lang="en-GB" sz="2400" i="1" dirty="0">
              <a:solidFill>
                <a:schemeClr val="bg1"/>
              </a:solidFill>
              <a:latin typeface="Helvetica Neue" panose="02000503000000020004" pitchFamily="2" charset="0"/>
            </a:endParaRPr>
          </a:p>
          <a:p>
            <a:endParaRPr lang="en-GB" sz="2400" i="1" dirty="0">
              <a:solidFill>
                <a:schemeClr val="bg1"/>
              </a:solidFill>
              <a:latin typeface="Helvetica Neue" panose="02000503000000020004" pitchFamily="2" charset="0"/>
            </a:endParaRPr>
          </a:p>
          <a:p>
            <a:endParaRPr lang="en-GB" sz="2400" dirty="0">
              <a:solidFill>
                <a:schemeClr val="bg1"/>
              </a:solidFill>
              <a:latin typeface="Helvetica Neue" panose="02000503000000020004" pitchFamily="2" charset="0"/>
            </a:endParaRPr>
          </a:p>
        </p:txBody>
      </p:sp>
    </p:spTree>
    <p:extLst>
      <p:ext uri="{BB962C8B-B14F-4D97-AF65-F5344CB8AC3E}">
        <p14:creationId xmlns:p14="http://schemas.microsoft.com/office/powerpoint/2010/main" val="126824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drawing on paper&#10;&#10;Description automatically generated with low confidence">
            <a:extLst>
              <a:ext uri="{FF2B5EF4-FFF2-40B4-BE49-F238E27FC236}">
                <a16:creationId xmlns:a16="http://schemas.microsoft.com/office/drawing/2014/main" id="{D1621705-60CE-657D-07B5-75A175037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
            <a:ext cx="18289412" cy="10287794"/>
          </a:xfrm>
          <a:prstGeom prst="rect">
            <a:avLst/>
          </a:prstGeom>
        </p:spPr>
      </p:pic>
      <p:sp>
        <p:nvSpPr>
          <p:cNvPr id="3" name="Номер слайда 2"/>
          <p:cNvSpPr>
            <a:spLocks noGrp="1"/>
          </p:cNvSpPr>
          <p:nvPr>
            <p:ph type="sldNum" sz="quarter" idx="4"/>
          </p:nvPr>
        </p:nvSpPr>
        <p:spPr/>
        <p:txBody>
          <a:bodyPr/>
          <a:lstStyle/>
          <a:p>
            <a:fld id="{D8D877B3-D348-4611-9BDB-C5374591D951}" type="slidenum">
              <a:rPr lang="en-US" smtClean="0"/>
              <a:pPr/>
              <a:t>6</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778934" y="812132"/>
            <a:ext cx="5777984" cy="1430052"/>
          </a:xfrm>
        </p:spPr>
        <p:txBody>
          <a:bodyPr/>
          <a:lstStyle/>
          <a:p>
            <a:pPr algn="ctr"/>
            <a:r>
              <a:rPr lang="en-US" dirty="0">
                <a:solidFill>
                  <a:schemeClr val="bg1"/>
                </a:solidFill>
              </a:rPr>
              <a:t>Planning </a:t>
            </a:r>
          </a:p>
          <a:p>
            <a:pPr algn="ctr"/>
            <a:r>
              <a:rPr lang="en-US" dirty="0">
                <a:solidFill>
                  <a:schemeClr val="bg1"/>
                </a:solidFill>
              </a:rPr>
              <a:t>a podcast</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4" name="Text Placeholder 3">
            <a:extLst>
              <a:ext uri="{FF2B5EF4-FFF2-40B4-BE49-F238E27FC236}">
                <a16:creationId xmlns:a16="http://schemas.microsoft.com/office/drawing/2014/main" id="{5AE67518-7E61-AF41-BA27-5F2E1C11DACD}"/>
              </a:ext>
            </a:extLst>
          </p:cNvPr>
          <p:cNvSpPr>
            <a:spLocks noGrp="1"/>
          </p:cNvSpPr>
          <p:nvPr>
            <p:ph type="body" sz="quarter" idx="39"/>
          </p:nvPr>
        </p:nvSpPr>
        <p:spPr>
          <a:xfrm>
            <a:off x="1078741" y="4059015"/>
            <a:ext cx="11549429" cy="2740299"/>
          </a:xfrm>
        </p:spPr>
        <p:txBody>
          <a:bodyPr/>
          <a:lstStyle/>
          <a:p>
            <a:r>
              <a:rPr lang="en-GB" sz="3600" b="1" dirty="0">
                <a:solidFill>
                  <a:schemeClr val="bg1"/>
                </a:solidFill>
              </a:rPr>
              <a:t>1. Where to start</a:t>
            </a:r>
          </a:p>
          <a:p>
            <a:r>
              <a:rPr lang="en-GB" sz="3600" b="1" dirty="0">
                <a:solidFill>
                  <a:schemeClr val="bg1"/>
                </a:solidFill>
              </a:rPr>
              <a:t>2. What to podcast about</a:t>
            </a:r>
          </a:p>
          <a:p>
            <a:r>
              <a:rPr lang="en-GB" sz="3600" b="1" dirty="0">
                <a:solidFill>
                  <a:schemeClr val="bg1"/>
                </a:solidFill>
              </a:rPr>
              <a:t>3. What equipment to use</a:t>
            </a:r>
          </a:p>
          <a:p>
            <a:r>
              <a:rPr lang="en-GB" sz="3600" b="1" dirty="0">
                <a:solidFill>
                  <a:schemeClr val="bg1"/>
                </a:solidFill>
              </a:rPr>
              <a:t>4. How to publish your podcast</a:t>
            </a:r>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57222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person with his hand on his chin&#10;&#10;Description automatically generated with medium confidence">
            <a:extLst>
              <a:ext uri="{FF2B5EF4-FFF2-40B4-BE49-F238E27FC236}">
                <a16:creationId xmlns:a16="http://schemas.microsoft.com/office/drawing/2014/main" id="{76AB2F30-FBB5-F1EF-75AF-99085834E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443" y="0"/>
            <a:ext cx="15553592" cy="10358691"/>
          </a:xfrm>
          <a:prstGeom prst="rect">
            <a:avLst/>
          </a:prstGeom>
        </p:spPr>
      </p:pic>
      <p:sp>
        <p:nvSpPr>
          <p:cNvPr id="3" name="Номер слайда 2"/>
          <p:cNvSpPr>
            <a:spLocks noGrp="1"/>
          </p:cNvSpPr>
          <p:nvPr>
            <p:ph type="sldNum" sz="quarter" idx="4"/>
          </p:nvPr>
        </p:nvSpPr>
        <p:spPr/>
        <p:txBody>
          <a:bodyPr/>
          <a:lstStyle/>
          <a:p>
            <a:fld id="{D8D877B3-D348-4611-9BDB-C5374591D951}" type="slidenum">
              <a:rPr lang="en-US" smtClean="0"/>
              <a:pPr/>
              <a:t>7</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19" name="Текст 18"/>
          <p:cNvSpPr>
            <a:spLocks noGrp="1"/>
          </p:cNvSpPr>
          <p:nvPr>
            <p:ph type="body" sz="quarter" idx="42"/>
          </p:nvPr>
        </p:nvSpPr>
        <p:spPr>
          <a:xfrm>
            <a:off x="637978" y="1257161"/>
            <a:ext cx="13316579" cy="2436645"/>
          </a:xfrm>
        </p:spPr>
        <p:txBody>
          <a:bodyPr/>
          <a:lstStyle/>
          <a:p>
            <a:r>
              <a:rPr lang="en-US" dirty="0"/>
              <a:t>What do you want </a:t>
            </a:r>
          </a:p>
          <a:p>
            <a:r>
              <a:rPr lang="en-US" dirty="0"/>
              <a:t>to podcast about?</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D24757BC-E9BD-474A-BEF0-F8228DBCE532}"/>
              </a:ext>
            </a:extLst>
          </p:cNvPr>
          <p:cNvSpPr/>
          <p:nvPr/>
        </p:nvSpPr>
        <p:spPr>
          <a:xfrm>
            <a:off x="637978" y="4117181"/>
            <a:ext cx="8353621" cy="5940088"/>
          </a:xfrm>
          <a:prstGeom prst="rect">
            <a:avLst/>
          </a:prstGeom>
        </p:spPr>
        <p:txBody>
          <a:bodyPr wrap="square">
            <a:spAutoFit/>
          </a:bodyPr>
          <a:lstStyle/>
          <a:p>
            <a:r>
              <a:rPr lang="en-GB" sz="3200" dirty="0"/>
              <a:t>We are going to create a list of ideas so that you can choose one that:</a:t>
            </a:r>
          </a:p>
          <a:p>
            <a:pPr marL="457200" indent="-457200">
              <a:buFont typeface="Arial" panose="020B0604020202020204" pitchFamily="34" charset="0"/>
              <a:buChar char="•"/>
            </a:pPr>
            <a:r>
              <a:rPr lang="en-GB" sz="3200" dirty="0"/>
              <a:t>You will have plenty of content for</a:t>
            </a:r>
          </a:p>
          <a:p>
            <a:pPr marL="457200" indent="-457200">
              <a:buFont typeface="Arial" panose="020B0604020202020204" pitchFamily="34" charset="0"/>
              <a:buChar char="•"/>
            </a:pPr>
            <a:r>
              <a:rPr lang="en-GB" sz="3200" dirty="0"/>
              <a:t>You're interested in</a:t>
            </a:r>
          </a:p>
          <a:p>
            <a:pPr marL="457200" indent="-457200">
              <a:buFont typeface="Arial" panose="020B0604020202020204" pitchFamily="34" charset="0"/>
              <a:buChar char="•"/>
            </a:pPr>
            <a:r>
              <a:rPr lang="en-GB" sz="3200" dirty="0"/>
              <a:t>There is an audience for</a:t>
            </a:r>
          </a:p>
          <a:p>
            <a:pPr marL="457200" indent="-457200">
              <a:buFont typeface="Arial" panose="020B0604020202020204" pitchFamily="34" charset="0"/>
              <a:buChar char="•"/>
            </a:pPr>
            <a:r>
              <a:rPr lang="en-GB" sz="3200" dirty="0"/>
              <a:t>To get things started, ask yourself:</a:t>
            </a:r>
          </a:p>
          <a:p>
            <a:pPr marL="457200" indent="-457200">
              <a:buFont typeface="Arial" panose="020B0604020202020204" pitchFamily="34" charset="0"/>
              <a:buChar char="•"/>
            </a:pPr>
            <a:r>
              <a:rPr lang="en-GB" sz="3200" dirty="0"/>
              <a:t>What are some things I already like to learn about?</a:t>
            </a:r>
          </a:p>
          <a:p>
            <a:pPr marL="457200" indent="-457200">
              <a:buFont typeface="Arial" panose="020B0604020202020204" pitchFamily="34" charset="0"/>
              <a:buChar char="•"/>
            </a:pPr>
            <a:r>
              <a:rPr lang="en-GB" sz="3200" dirty="0"/>
              <a:t>What would I pay to learn if I could afford it?</a:t>
            </a:r>
          </a:p>
          <a:p>
            <a:pPr marL="457200" indent="-457200">
              <a:buFont typeface="Arial" panose="020B0604020202020204" pitchFamily="34" charset="0"/>
              <a:buChar char="•"/>
            </a:pPr>
            <a:r>
              <a:rPr lang="en-GB" sz="3200" dirty="0"/>
              <a:t>What do I wish existed?</a:t>
            </a:r>
            <a:br>
              <a:rPr lang="en-GB" sz="4000" dirty="0"/>
            </a:br>
            <a:endParaRPr lang="en-US" sz="2800" dirty="0"/>
          </a:p>
        </p:txBody>
      </p:sp>
      <p:sp>
        <p:nvSpPr>
          <p:cNvPr id="5" name="AutoShape 4" descr="Free Photo | Close up of thoughtful african american man making decision, student  thinking about smth, touch jaw and looking up, ponder choices, standing on  white">
            <a:extLst>
              <a:ext uri="{FF2B5EF4-FFF2-40B4-BE49-F238E27FC236}">
                <a16:creationId xmlns:a16="http://schemas.microsoft.com/office/drawing/2014/main" id="{5B5F0209-376E-CA77-C676-FAFE2D7DB2F3}"/>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8379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10 Podcast Every Black Woman Entrepreneur Needs To Check Out">
            <a:extLst>
              <a:ext uri="{FF2B5EF4-FFF2-40B4-BE49-F238E27FC236}">
                <a16:creationId xmlns:a16="http://schemas.microsoft.com/office/drawing/2014/main" id="{E66FA79B-BD1F-337C-4296-AD5F44F6C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4"/>
          </p:nvPr>
        </p:nvSpPr>
        <p:spPr/>
        <p:txBody>
          <a:bodyPr/>
          <a:lstStyle/>
          <a:p>
            <a:fld id="{D8D877B3-D348-4611-9BDB-C5374591D951}" type="slidenum">
              <a:rPr lang="en-US" smtClean="0"/>
              <a:pPr/>
              <a:t>8</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D24757BC-E9BD-474A-BEF0-F8228DBCE532}"/>
              </a:ext>
            </a:extLst>
          </p:cNvPr>
          <p:cNvSpPr/>
          <p:nvPr/>
        </p:nvSpPr>
        <p:spPr>
          <a:xfrm>
            <a:off x="685952" y="5143500"/>
            <a:ext cx="12819185" cy="3108543"/>
          </a:xfrm>
          <a:prstGeom prst="rect">
            <a:avLst/>
          </a:prstGeom>
        </p:spPr>
        <p:txBody>
          <a:bodyPr wrap="square">
            <a:spAutoFit/>
          </a:bodyPr>
          <a:lstStyle/>
          <a:p>
            <a:r>
              <a:rPr lang="en-GB" sz="3200" dirty="0">
                <a:solidFill>
                  <a:schemeClr val="bg1"/>
                </a:solidFill>
              </a:rPr>
              <a:t>Make a list of: </a:t>
            </a:r>
          </a:p>
          <a:p>
            <a:r>
              <a:rPr lang="en-GB" sz="3200" dirty="0">
                <a:solidFill>
                  <a:schemeClr val="bg1"/>
                </a:solidFill>
              </a:rPr>
              <a:t>Skills you've developed</a:t>
            </a:r>
          </a:p>
          <a:p>
            <a:r>
              <a:rPr lang="en-GB" sz="3200" dirty="0">
                <a:solidFill>
                  <a:schemeClr val="bg1"/>
                </a:solidFill>
              </a:rPr>
              <a:t>Knowledge you've acquired</a:t>
            </a:r>
          </a:p>
          <a:p>
            <a:r>
              <a:rPr lang="en-GB" sz="3200" dirty="0">
                <a:solidFill>
                  <a:schemeClr val="bg1"/>
                </a:solidFill>
              </a:rPr>
              <a:t>Challenges you've overcome</a:t>
            </a:r>
          </a:p>
          <a:p>
            <a:br>
              <a:rPr lang="en-GB" sz="4000" dirty="0">
                <a:solidFill>
                  <a:schemeClr val="bg1"/>
                </a:solidFill>
              </a:rPr>
            </a:br>
            <a:endParaRPr lang="en-US" sz="2800" dirty="0">
              <a:solidFill>
                <a:schemeClr val="bg1"/>
              </a:solidFill>
            </a:endParaRPr>
          </a:p>
        </p:txBody>
      </p:sp>
      <p:sp>
        <p:nvSpPr>
          <p:cNvPr id="10" name="Текст 18">
            <a:extLst>
              <a:ext uri="{FF2B5EF4-FFF2-40B4-BE49-F238E27FC236}">
                <a16:creationId xmlns:a16="http://schemas.microsoft.com/office/drawing/2014/main" id="{57E350CA-786A-D14A-AEA3-013897CFDA80}"/>
              </a:ext>
            </a:extLst>
          </p:cNvPr>
          <p:cNvSpPr txBox="1">
            <a:spLocks/>
          </p:cNvSpPr>
          <p:nvPr/>
        </p:nvSpPr>
        <p:spPr>
          <a:xfrm>
            <a:off x="437256" y="1478054"/>
            <a:ext cx="13316579" cy="2436645"/>
          </a:xfrm>
          <a:prstGeom prst="rect">
            <a:avLst/>
          </a:prstGeom>
        </p:spPr>
        <p:txBody>
          <a:bodyPr vert="horz" lIns="0" tIns="91440" rIns="0" bIns="0" rtlCol="0">
            <a:noAutofit/>
          </a:bodyPr>
          <a:lstStyle>
            <a:lvl1pPr marL="0" marR="0" indent="0" algn="l" defTabSz="1360314" rtl="0" eaLnBrk="1" fontAlgn="auto" latinLnBrk="0" hangingPunct="1">
              <a:lnSpc>
                <a:spcPct val="100000"/>
              </a:lnSpc>
              <a:spcBef>
                <a:spcPts val="300"/>
              </a:spcBef>
              <a:spcAft>
                <a:spcPts val="0"/>
              </a:spcAft>
              <a:buClrTx/>
              <a:buSzPct val="100000"/>
              <a:buFontTx/>
              <a:buNone/>
              <a:tabLst/>
              <a:defRPr sz="8100" b="1" kern="1200" baseline="0">
                <a:solidFill>
                  <a:schemeClr val="tx1"/>
                </a:solidFill>
                <a:latin typeface="+mj-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r>
              <a:rPr lang="en-US" dirty="0">
                <a:solidFill>
                  <a:schemeClr val="bg1"/>
                </a:solidFill>
              </a:rPr>
              <a:t>What do you want to </a:t>
            </a:r>
          </a:p>
          <a:p>
            <a:r>
              <a:rPr lang="en-US" dirty="0">
                <a:solidFill>
                  <a:schemeClr val="bg1"/>
                </a:solidFill>
              </a:rPr>
              <a:t>to podcast about?</a:t>
            </a:r>
          </a:p>
        </p:txBody>
      </p:sp>
    </p:spTree>
    <p:extLst>
      <p:ext uri="{BB962C8B-B14F-4D97-AF65-F5344CB8AC3E}">
        <p14:creationId xmlns:p14="http://schemas.microsoft.com/office/powerpoint/2010/main" val="228442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headphones and holding a phone&#10;&#10;Description automatically generated with medium confidence">
            <a:extLst>
              <a:ext uri="{FF2B5EF4-FFF2-40B4-BE49-F238E27FC236}">
                <a16:creationId xmlns:a16="http://schemas.microsoft.com/office/drawing/2014/main" id="{749D1929-C809-9612-7307-B9F465536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
            <a:ext cx="18289412" cy="10287794"/>
          </a:xfrm>
          <a:prstGeom prst="rect">
            <a:avLst/>
          </a:prstGeom>
        </p:spPr>
      </p:pic>
      <p:sp>
        <p:nvSpPr>
          <p:cNvPr id="3" name="Номер слайда 2"/>
          <p:cNvSpPr>
            <a:spLocks noGrp="1"/>
          </p:cNvSpPr>
          <p:nvPr>
            <p:ph type="sldNum" sz="quarter" idx="4"/>
          </p:nvPr>
        </p:nvSpPr>
        <p:spPr/>
        <p:txBody>
          <a:bodyPr/>
          <a:lstStyle/>
          <a:p>
            <a:fld id="{D8D877B3-D348-4611-9BDB-C5374591D951}" type="slidenum">
              <a:rPr lang="en-US" smtClean="0"/>
              <a:pPr/>
              <a:t>9</a:t>
            </a:fld>
            <a:endParaRPr lang="en-US" dirty="0"/>
          </a:p>
        </p:txBody>
      </p:sp>
      <p:sp>
        <p:nvSpPr>
          <p:cNvPr id="20" name="Текст 19" hidden="1"/>
          <p:cNvSpPr>
            <a:spLocks noGrp="1"/>
          </p:cNvSpPr>
          <p:nvPr>
            <p:ph type="body" sz="quarter" idx="46"/>
          </p:nvPr>
        </p:nvSpPr>
        <p:spPr>
          <a:xfrm>
            <a:off x="8078236" y="1088405"/>
            <a:ext cx="7527095" cy="540626"/>
          </a:xfrm>
        </p:spPr>
        <p:txBody>
          <a:bodyPr/>
          <a:lstStyle/>
          <a:p>
            <a:r>
              <a:rPr lang="en-US" dirty="0"/>
              <a:t>Designer</a:t>
            </a:r>
          </a:p>
        </p:txBody>
      </p:sp>
      <p:sp>
        <p:nvSpPr>
          <p:cNvPr id="7" name="Text Placeholder 6" hidden="1"/>
          <p:cNvSpPr>
            <a:spLocks noGrp="1"/>
          </p:cNvSpPr>
          <p:nvPr>
            <p:ph type="body" sz="quarter" idx="44"/>
          </p:nvPr>
        </p:nvSpPr>
        <p:spPr/>
        <p:txBody>
          <a:bodyPr/>
          <a:lstStyle/>
          <a:p>
            <a:r>
              <a:rPr lang="en-US"/>
              <a:t>CLICK TO CONTINUE</a:t>
            </a:r>
            <a:endParaRPr lang="en-US" dirty="0"/>
          </a:p>
        </p:txBody>
      </p:sp>
      <p:sp>
        <p:nvSpPr>
          <p:cNvPr id="8" name="Text Placeholder 3">
            <a:extLst>
              <a:ext uri="{FF2B5EF4-FFF2-40B4-BE49-F238E27FC236}">
                <a16:creationId xmlns:a16="http://schemas.microsoft.com/office/drawing/2014/main" id="{10E8A5BD-E5EB-5443-AD1C-76BDBA455867}"/>
              </a:ext>
            </a:extLst>
          </p:cNvPr>
          <p:cNvSpPr txBox="1">
            <a:spLocks/>
          </p:cNvSpPr>
          <p:nvPr/>
        </p:nvSpPr>
        <p:spPr>
          <a:xfrm>
            <a:off x="8215316" y="5804921"/>
            <a:ext cx="7562847" cy="2740299"/>
          </a:xfrm>
          <a:prstGeom prst="rect">
            <a:avLst/>
          </a:prstGeom>
        </p:spPr>
        <p:txBody>
          <a:bodyPr vert="horz" lIns="0" tIns="0" rIns="0" bIns="0" rtlCol="0">
            <a:noAutofit/>
          </a:bodyPr>
          <a:lstStyle>
            <a:lvl1pPr marL="0" marR="0" indent="0" algn="l" defTabSz="1360314" rtl="0" eaLnBrk="1" fontAlgn="auto" latinLnBrk="0" hangingPunct="1">
              <a:lnSpc>
                <a:spcPct val="150000"/>
              </a:lnSpc>
              <a:spcBef>
                <a:spcPts val="744"/>
              </a:spcBef>
              <a:spcAft>
                <a:spcPts val="0"/>
              </a:spcAft>
              <a:buClrTx/>
              <a:buSzPct val="100000"/>
              <a:buFontTx/>
              <a:buNone/>
              <a:tabLst/>
              <a:defRPr sz="1500" b="0" kern="1200" baseline="0">
                <a:solidFill>
                  <a:schemeClr val="tx1">
                    <a:lumMod val="75000"/>
                    <a:lumOff val="25000"/>
                  </a:schemeClr>
                </a:solidFill>
                <a:latin typeface="+mn-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D24757BC-E9BD-474A-BEF0-F8228DBCE532}"/>
              </a:ext>
            </a:extLst>
          </p:cNvPr>
          <p:cNvSpPr/>
          <p:nvPr/>
        </p:nvSpPr>
        <p:spPr>
          <a:xfrm>
            <a:off x="615675" y="3726966"/>
            <a:ext cx="12819185" cy="7048083"/>
          </a:xfrm>
          <a:prstGeom prst="rect">
            <a:avLst/>
          </a:prstGeom>
        </p:spPr>
        <p:txBody>
          <a:bodyPr wrap="square">
            <a:spAutoFit/>
          </a:bodyPr>
          <a:lstStyle/>
          <a:p>
            <a:r>
              <a:rPr lang="en-GB" sz="3200" dirty="0">
                <a:solidFill>
                  <a:schemeClr val="bg1"/>
                </a:solidFill>
              </a:rPr>
              <a:t>Some tips to help you get started are:</a:t>
            </a:r>
          </a:p>
          <a:p>
            <a:r>
              <a:rPr lang="en-GB" sz="3200" dirty="0">
                <a:solidFill>
                  <a:schemeClr val="bg1"/>
                </a:solidFill>
              </a:rPr>
              <a:t>1. Think about what other people struggle with (what do your friends, family &amp; colleagues complain about that you do easily)</a:t>
            </a:r>
          </a:p>
          <a:p>
            <a:r>
              <a:rPr lang="en-GB" sz="3200" dirty="0">
                <a:solidFill>
                  <a:schemeClr val="bg1"/>
                </a:solidFill>
              </a:rPr>
              <a:t>2. What do people compliment you on? (feel free to ask your friends)</a:t>
            </a:r>
          </a:p>
          <a:p>
            <a:r>
              <a:rPr lang="en-GB" sz="3200" dirty="0">
                <a:solidFill>
                  <a:schemeClr val="bg1"/>
                </a:solidFill>
              </a:rPr>
              <a:t>3. How do you people introduce you to others? What do they say you’re great at?</a:t>
            </a:r>
          </a:p>
          <a:p>
            <a:r>
              <a:rPr lang="en-GB" sz="3200" dirty="0">
                <a:solidFill>
                  <a:schemeClr val="bg1"/>
                </a:solidFill>
              </a:rPr>
              <a:t>4. What would you do if you had an extra 3 hours free? What would you talk about with a friend for 3 hours?</a:t>
            </a:r>
          </a:p>
          <a:p>
            <a:r>
              <a:rPr lang="en-GB" sz="3200" dirty="0">
                <a:solidFill>
                  <a:schemeClr val="bg1"/>
                </a:solidFill>
              </a:rPr>
              <a:t>5. Use your current platform (Insta/Twitter/</a:t>
            </a:r>
            <a:r>
              <a:rPr lang="en-GB" sz="3200" dirty="0" err="1">
                <a:solidFill>
                  <a:schemeClr val="bg1"/>
                </a:solidFill>
              </a:rPr>
              <a:t>TikTok</a:t>
            </a:r>
            <a:r>
              <a:rPr lang="en-GB" sz="3200" dirty="0">
                <a:solidFill>
                  <a:schemeClr val="bg1"/>
                </a:solidFill>
              </a:rPr>
              <a:t>)</a:t>
            </a:r>
          </a:p>
          <a:p>
            <a:r>
              <a:rPr lang="en-GB" sz="3200" dirty="0">
                <a:solidFill>
                  <a:schemeClr val="bg1"/>
                </a:solidFill>
              </a:rPr>
              <a:t>5. What do you do on a Saturday afternoon?</a:t>
            </a:r>
          </a:p>
          <a:p>
            <a:r>
              <a:rPr lang="en-GB" sz="3200" dirty="0">
                <a:solidFill>
                  <a:schemeClr val="bg1"/>
                </a:solidFill>
              </a:rPr>
              <a:t>6. What are you excited about?</a:t>
            </a:r>
          </a:p>
          <a:p>
            <a:r>
              <a:rPr lang="en-GB" sz="3200" dirty="0">
                <a:solidFill>
                  <a:schemeClr val="bg1"/>
                </a:solidFill>
              </a:rPr>
              <a:t>7. What do other people do that you think is cool or interesting?</a:t>
            </a:r>
          </a:p>
          <a:p>
            <a:br>
              <a:rPr lang="en-GB" sz="4000" dirty="0">
                <a:solidFill>
                  <a:schemeClr val="bg1"/>
                </a:solidFill>
              </a:rPr>
            </a:br>
            <a:endParaRPr lang="en-US" sz="2800" dirty="0">
              <a:solidFill>
                <a:schemeClr val="bg1"/>
              </a:solidFill>
            </a:endParaRPr>
          </a:p>
        </p:txBody>
      </p:sp>
      <p:sp>
        <p:nvSpPr>
          <p:cNvPr id="10" name="Текст 18">
            <a:extLst>
              <a:ext uri="{FF2B5EF4-FFF2-40B4-BE49-F238E27FC236}">
                <a16:creationId xmlns:a16="http://schemas.microsoft.com/office/drawing/2014/main" id="{C0DBEC67-E1F5-B546-A1BD-7A79EF72FF24}"/>
              </a:ext>
            </a:extLst>
          </p:cNvPr>
          <p:cNvSpPr txBox="1">
            <a:spLocks/>
          </p:cNvSpPr>
          <p:nvPr/>
        </p:nvSpPr>
        <p:spPr>
          <a:xfrm>
            <a:off x="9326814" y="755584"/>
            <a:ext cx="8751349" cy="2436645"/>
          </a:xfrm>
          <a:prstGeom prst="rect">
            <a:avLst/>
          </a:prstGeom>
        </p:spPr>
        <p:txBody>
          <a:bodyPr vert="horz" lIns="0" tIns="91440" rIns="0" bIns="0" rtlCol="0">
            <a:noAutofit/>
          </a:bodyPr>
          <a:lstStyle>
            <a:lvl1pPr marL="0" marR="0" indent="0" algn="l" defTabSz="1360314" rtl="0" eaLnBrk="1" fontAlgn="auto" latinLnBrk="0" hangingPunct="1">
              <a:lnSpc>
                <a:spcPct val="100000"/>
              </a:lnSpc>
              <a:spcBef>
                <a:spcPts val="300"/>
              </a:spcBef>
              <a:spcAft>
                <a:spcPts val="0"/>
              </a:spcAft>
              <a:buClrTx/>
              <a:buSzPct val="100000"/>
              <a:buFontTx/>
              <a:buNone/>
              <a:tabLst/>
              <a:defRPr sz="8100" b="1" kern="1200" baseline="0">
                <a:solidFill>
                  <a:schemeClr val="tx1"/>
                </a:solidFill>
                <a:latin typeface="+mj-lt"/>
                <a:ea typeface="+mn-ea"/>
                <a:cs typeface="+mn-cs"/>
              </a:defRPr>
            </a:lvl1pPr>
            <a:lvl2pPr marL="0" indent="0" algn="ctr" defTabSz="670871" rtl="0" eaLnBrk="1" latinLnBrk="0" hangingPunct="1">
              <a:lnSpc>
                <a:spcPct val="100000"/>
              </a:lnSpc>
              <a:spcBef>
                <a:spcPts val="744"/>
              </a:spcBef>
              <a:buSzPct val="100000"/>
              <a:buFontTx/>
              <a:buNone/>
              <a:defRPr sz="4200" b="1" kern="1200" baseline="0">
                <a:solidFill>
                  <a:schemeClr val="tx1"/>
                </a:solidFill>
                <a:latin typeface="+mj-lt"/>
                <a:ea typeface="Open Sans" panose="020B0606030504020204" pitchFamily="34" charset="0"/>
                <a:cs typeface="Open Sans" panose="020B0606030504020204" pitchFamily="34" charset="0"/>
              </a:defRPr>
            </a:lvl2pPr>
            <a:lvl3pPr marL="0" indent="0" algn="ctr" defTabSz="670871" rtl="0" eaLnBrk="1" latinLnBrk="0" hangingPunct="1">
              <a:lnSpc>
                <a:spcPct val="150000"/>
              </a:lnSpc>
              <a:spcBef>
                <a:spcPts val="744"/>
              </a:spcBef>
              <a:buSzPct val="100000"/>
              <a:buFontTx/>
              <a:buNone/>
              <a:defRPr sz="1505" kern="1200" baseline="0">
                <a:solidFill>
                  <a:schemeClr val="tx1">
                    <a:lumMod val="95000"/>
                    <a:lumOff val="5000"/>
                  </a:schemeClr>
                </a:solidFill>
                <a:latin typeface="+mn-lt"/>
                <a:ea typeface="+mn-ea"/>
                <a:cs typeface="+mn-cs"/>
              </a:defRPr>
            </a:lvl3pPr>
            <a:lvl4pPr marL="0" indent="0" algn="ctr" defTabSz="1360314" rtl="0" eaLnBrk="1" latinLnBrk="0" hangingPunct="1">
              <a:lnSpc>
                <a:spcPct val="150000"/>
              </a:lnSpc>
              <a:spcBef>
                <a:spcPts val="744"/>
              </a:spcBef>
              <a:buSzPct val="100000"/>
              <a:buFontTx/>
              <a:buNone/>
              <a:defRPr sz="2700" b="1" kern="1200">
                <a:solidFill>
                  <a:schemeClr val="tx1"/>
                </a:solidFill>
                <a:latin typeface="+mj-lt"/>
                <a:ea typeface="Open Sans" panose="020B0606030504020204" pitchFamily="34" charset="0"/>
                <a:cs typeface="Open Sans" panose="020B0606030504020204" pitchFamily="34" charset="0"/>
              </a:defRPr>
            </a:lvl4pPr>
            <a:lvl5pPr marL="0" indent="0" algn="ctr" defTabSz="1360314" rtl="0" eaLnBrk="1" latinLnBrk="0" hangingPunct="1">
              <a:lnSpc>
                <a:spcPct val="100000"/>
              </a:lnSpc>
              <a:spcBef>
                <a:spcPts val="744"/>
              </a:spcBef>
              <a:buSzPct val="100000"/>
              <a:buFontTx/>
              <a:buNone/>
              <a:defRPr sz="1800" b="1" kern="1200" baseline="0">
                <a:solidFill>
                  <a:schemeClr val="tx1"/>
                </a:solidFill>
                <a:latin typeface="+mj-lt"/>
                <a:ea typeface="Open Sans" panose="020B0606030504020204" pitchFamily="34" charset="0"/>
                <a:cs typeface="Open Sans" panose="020B0606030504020204" pitchFamily="34" charset="0"/>
              </a:defRPr>
            </a:lvl5pPr>
            <a:lvl6pPr marL="0" indent="0" algn="l" defTabSz="1360314" rtl="0" eaLnBrk="1" latinLnBrk="0" hangingPunct="1">
              <a:lnSpc>
                <a:spcPct val="100000"/>
              </a:lnSpc>
              <a:spcBef>
                <a:spcPts val="744"/>
              </a:spcBef>
              <a:buFontTx/>
              <a:buNone/>
              <a:defRPr sz="1350" b="0" kern="1200">
                <a:solidFill>
                  <a:schemeClr val="tx1">
                    <a:alpha val="70000"/>
                  </a:schemeClr>
                </a:solidFill>
                <a:latin typeface="+mn-lt"/>
                <a:ea typeface="+mn-ea"/>
                <a:cs typeface="+mn-cs"/>
              </a:defRPr>
            </a:lvl6pPr>
            <a:lvl7pPr marL="0" indent="0" algn="l" defTabSz="1360314" rtl="0" eaLnBrk="1" latinLnBrk="0" hangingPunct="1">
              <a:lnSpc>
                <a:spcPct val="100000"/>
              </a:lnSpc>
              <a:spcBef>
                <a:spcPts val="744"/>
              </a:spcBef>
              <a:buFontTx/>
              <a:buNone/>
              <a:defRPr sz="1200" b="0" kern="1200" baseline="0">
                <a:solidFill>
                  <a:schemeClr val="tx1">
                    <a:alpha val="50000"/>
                  </a:schemeClr>
                </a:solidFill>
                <a:latin typeface="+mn-lt"/>
                <a:ea typeface="+mn-ea"/>
                <a:cs typeface="+mn-cs"/>
              </a:defRPr>
            </a:lvl7pPr>
            <a:lvl8pPr marL="0" marR="0" indent="0" algn="l" defTabSz="1360314" rtl="0" eaLnBrk="1" fontAlgn="auto" latinLnBrk="0" hangingPunct="1">
              <a:lnSpc>
                <a:spcPct val="90000"/>
              </a:lnSpc>
              <a:spcBef>
                <a:spcPts val="744"/>
              </a:spcBef>
              <a:spcAft>
                <a:spcPts val="0"/>
              </a:spcAft>
              <a:buClrTx/>
              <a:buSzTx/>
              <a:buFontTx/>
              <a:buNone/>
              <a:tabLst/>
              <a:defRPr sz="1203" b="1" kern="1200">
                <a:solidFill>
                  <a:schemeClr val="tx1">
                    <a:lumMod val="75000"/>
                    <a:lumOff val="25000"/>
                  </a:schemeClr>
                </a:solidFill>
                <a:latin typeface="+mn-lt"/>
                <a:ea typeface="+mn-ea"/>
                <a:cs typeface="+mn-cs"/>
              </a:defRPr>
            </a:lvl8pPr>
            <a:lvl9pPr marL="268587" indent="0" algn="l" defTabSz="1360314" rtl="0" eaLnBrk="1" latinLnBrk="0" hangingPunct="1">
              <a:lnSpc>
                <a:spcPct val="90000"/>
              </a:lnSpc>
              <a:spcBef>
                <a:spcPts val="744"/>
              </a:spcBef>
              <a:buFont typeface="Arial" panose="020B0604020202020204" pitchFamily="34" charset="0"/>
              <a:buNone/>
              <a:defRPr sz="2678" kern="1200">
                <a:solidFill>
                  <a:schemeClr val="tx1"/>
                </a:solidFill>
                <a:latin typeface="+mn-lt"/>
                <a:ea typeface="+mn-ea"/>
                <a:cs typeface="+mn-cs"/>
              </a:defRPr>
            </a:lvl9pPr>
          </a:lstStyle>
          <a:p>
            <a:r>
              <a:rPr lang="en-US" dirty="0">
                <a:solidFill>
                  <a:schemeClr val="bg1"/>
                </a:solidFill>
              </a:rPr>
              <a:t>What to </a:t>
            </a:r>
          </a:p>
          <a:p>
            <a:r>
              <a:rPr lang="en-US" dirty="0">
                <a:solidFill>
                  <a:schemeClr val="bg1"/>
                </a:solidFill>
              </a:rPr>
              <a:t>podcast about?</a:t>
            </a:r>
          </a:p>
        </p:txBody>
      </p:sp>
    </p:spTree>
    <p:extLst>
      <p:ext uri="{BB962C8B-B14F-4D97-AF65-F5344CB8AC3E}">
        <p14:creationId xmlns:p14="http://schemas.microsoft.com/office/powerpoint/2010/main" val="1230866267"/>
      </p:ext>
    </p:extLst>
  </p:cSld>
  <p:clrMapOvr>
    <a:masterClrMapping/>
  </p:clrMapOvr>
</p:sld>
</file>

<file path=ppt/theme/theme1.xml><?xml version="1.0" encoding="utf-8"?>
<a:theme xmlns:a="http://schemas.openxmlformats.org/drawingml/2006/main" name="1_Main">
  <a:themeElements>
    <a:clrScheme name="ALTEZZA_Red">
      <a:dk1>
        <a:srgbClr val="000000"/>
      </a:dk1>
      <a:lt1>
        <a:srgbClr val="FFFFFF"/>
      </a:lt1>
      <a:dk2>
        <a:srgbClr val="7A5B58"/>
      </a:dk2>
      <a:lt2>
        <a:srgbClr val="E7E6E6"/>
      </a:lt2>
      <a:accent1>
        <a:srgbClr val="FE341B"/>
      </a:accent1>
      <a:accent2>
        <a:srgbClr val="FED6D1"/>
      </a:accent2>
      <a:accent3>
        <a:srgbClr val="FEADA3"/>
      </a:accent3>
      <a:accent4>
        <a:srgbClr val="FE8576"/>
      </a:accent4>
      <a:accent5>
        <a:srgbClr val="D11700"/>
      </a:accent5>
      <a:accent6>
        <a:srgbClr val="8B0F00"/>
      </a:accent6>
      <a:hlink>
        <a:srgbClr val="48A1FA"/>
      </a:hlink>
      <a:folHlink>
        <a:srgbClr val="C490AA"/>
      </a:folHlink>
    </a:clrScheme>
    <a:fontScheme name="Montserrat_Roboto">
      <a:majorFont>
        <a:latin typeface="Montserrat"/>
        <a:ea typeface=""/>
        <a:cs typeface=""/>
      </a:majorFont>
      <a:minorFont>
        <a:latin typeface="Roboto"/>
        <a:ea typeface=""/>
        <a:cs typeface=""/>
      </a:minorFont>
    </a:fontScheme>
    <a:fmtScheme name="Дымчатое стекло">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a:solidFill>
            <a:schemeClr val="tx1"/>
          </a:solidFill>
        </a:ln>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Basic" id="{E1943ED4-74EF-4F8C-B10E-AE5D64934FE9}" vid="{0DB25F52-A022-425B-980A-12999671369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21895</TotalTime>
  <Words>1294</Words>
  <Application>Microsoft Macintosh PowerPoint</Application>
  <PresentationFormat>Custom</PresentationFormat>
  <Paragraphs>235</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Courier</vt:lpstr>
      <vt:lpstr>Helvetica Neue</vt:lpstr>
      <vt:lpstr>Montserrat</vt:lpstr>
      <vt:lpstr>Roboto</vt:lpstr>
      <vt:lpstr>1_Main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isakoff</dc:creator>
  <cp:lastModifiedBy>Emil Collins</cp:lastModifiedBy>
  <cp:revision>1330</cp:revision>
  <cp:lastPrinted>2020-04-17T11:55:36Z</cp:lastPrinted>
  <dcterms:created xsi:type="dcterms:W3CDTF">2016-02-06T19:59:13Z</dcterms:created>
  <dcterms:modified xsi:type="dcterms:W3CDTF">2023-03-14T14:48:23Z</dcterms:modified>
</cp:coreProperties>
</file>